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67" r:id="rId5"/>
    <p:sldId id="268" r:id="rId6"/>
    <p:sldId id="264" r:id="rId7"/>
    <p:sldId id="265" r:id="rId8"/>
    <p:sldId id="313" r:id="rId9"/>
    <p:sldId id="314" r:id="rId10"/>
    <p:sldId id="315" r:id="rId11"/>
    <p:sldId id="316" r:id="rId12"/>
    <p:sldId id="304" r:id="rId13"/>
    <p:sldId id="305" r:id="rId14"/>
    <p:sldId id="307" r:id="rId15"/>
    <p:sldId id="312" r:id="rId16"/>
    <p:sldId id="333" r:id="rId17"/>
    <p:sldId id="308" r:id="rId18"/>
    <p:sldId id="318" r:id="rId19"/>
    <p:sldId id="319" r:id="rId20"/>
    <p:sldId id="323" r:id="rId21"/>
    <p:sldId id="321" r:id="rId22"/>
    <p:sldId id="324" r:id="rId23"/>
    <p:sldId id="325" r:id="rId24"/>
    <p:sldId id="311" r:id="rId25"/>
    <p:sldId id="317" r:id="rId26"/>
    <p:sldId id="327" r:id="rId27"/>
    <p:sldId id="328" r:id="rId28"/>
    <p:sldId id="322" r:id="rId29"/>
    <p:sldId id="326" r:id="rId30"/>
    <p:sldId id="329" r:id="rId31"/>
    <p:sldId id="332" r:id="rId32"/>
    <p:sldId id="330" r:id="rId33"/>
    <p:sldId id="331" r:id="rId34"/>
    <p:sldId id="260" r:id="rId35"/>
    <p:sldId id="309" r:id="rId36"/>
    <p:sldId id="284" r:id="rId37"/>
    <p:sldId id="285" r:id="rId38"/>
    <p:sldId id="286" r:id="rId39"/>
    <p:sldId id="306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61" r:id="rId66"/>
    <p:sldId id="262" r:id="rId67"/>
    <p:sldId id="259" r:id="rId68"/>
    <p:sldId id="263" r:id="rId6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  <a:srgbClr val="2F52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6343" autoAdjust="0"/>
  </p:normalViewPr>
  <p:slideViewPr>
    <p:cSldViewPr snapToGrid="0" snapToObjects="1">
      <p:cViewPr>
        <p:scale>
          <a:sx n="100" d="100"/>
          <a:sy n="100" d="100"/>
        </p:scale>
        <p:origin x="836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01/15/2023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99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18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59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20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15171-4215-3B44-8B01-66F7807E094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8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2023. 2. 1.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.analog.com/dds/f/q-a/30165/ad9957-multichip-sync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labs/artiq/issues/1994" TargetMode="External"/><Relationship Id="rId2" Type="http://schemas.openxmlformats.org/officeDocument/2006/relationships/hyperlink" Target="https://ez.analog.com/dds/f/q-a/29655/ad9914-profile-change-proble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DDS</a:t>
            </a:r>
            <a:r>
              <a:rPr kumimoji="1" lang="ko-KR" altLang="en-US" dirty="0"/>
              <a:t> </a:t>
            </a:r>
            <a:r>
              <a:rPr kumimoji="1" lang="en-US" altLang="ko-KR" dirty="0"/>
              <a:t>Debugging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AD9910 Verilog &amp; Board Debug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36F81-DF0C-2CEF-CB9D-F329E563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C212B-AE76-BDB8-E848-CBF8A071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CCBFB-694D-6376-FB10-E28EED10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9"/>
            <a:ext cx="5415814" cy="540124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3DF782D-98B6-DB9A-D773-E3320872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67" y="4944534"/>
            <a:ext cx="6679933" cy="141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Breadboard inductance, capacitance does not matter?</a:t>
            </a:r>
          </a:p>
          <a:p>
            <a:pPr marL="0" indent="0">
              <a:buNone/>
            </a:pPr>
            <a:r>
              <a:rPr lang="en-US" altLang="ko-KR" dirty="0"/>
              <a:t>Working frequency is to low!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81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4FED8-6976-94FC-7426-B0285352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C82CE-0F6C-3399-3479-59F55AE3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5E59E5-A4D3-CA26-88B2-C4743407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83388"/>
            <a:ext cx="8153400" cy="8935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Use SG384(clock source) phase adjustment</a:t>
            </a:r>
          </a:p>
          <a:p>
            <a:pPr marL="0" indent="0">
              <a:buNone/>
            </a:pPr>
            <a:r>
              <a:rPr lang="en-US" altLang="ko-KR" dirty="0"/>
              <a:t>Simple solution!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677F0-0025-0F1A-57C5-86F8C27D3C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296077" y="1979214"/>
            <a:ext cx="4112060" cy="308063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41029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B61DD-3FAC-12B7-D987-88821BC2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7235-E1B7-49A7-260B-9D845D97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EA5F40-003A-14E0-4F6C-DA79BEE8472F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A9F3-77BA-8424-6A02-F1C6FBFAC772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5FD0C-956E-8F71-39F9-96C7C70DEA4D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315EE0-8805-63FC-8E8C-47431CA7D87E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B10CC-E862-AAA4-9727-CEC6066B022E}"/>
              </a:ext>
            </a:extLst>
          </p:cNvPr>
          <p:cNvSpPr/>
          <p:nvPr/>
        </p:nvSpPr>
        <p:spPr>
          <a:xfrm>
            <a:off x="3333750" y="2330450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OSERDES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FB3336-1C0B-8E6C-4FDC-2A56FE736BB5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ISERDES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97989-9A38-C4CB-EED9-5162C49DA526}"/>
              </a:ext>
            </a:extLst>
          </p:cNvPr>
          <p:cNvSpPr/>
          <p:nvPr/>
        </p:nvSpPr>
        <p:spPr>
          <a:xfrm>
            <a:off x="560705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AFC19-E086-31B0-99A4-CE27B3B7272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2C8C7F-7642-BE51-8FA2-B7702C5B965A}"/>
              </a:ext>
            </a:extLst>
          </p:cNvPr>
          <p:cNvSpPr/>
          <p:nvPr/>
        </p:nvSpPr>
        <p:spPr>
          <a:xfrm>
            <a:off x="560705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339EA7-58F9-7163-DD27-8C639E742760}"/>
              </a:ext>
            </a:extLst>
          </p:cNvPr>
          <p:cNvSpPr/>
          <p:nvPr/>
        </p:nvSpPr>
        <p:spPr>
          <a:xfrm>
            <a:off x="560705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3B4E2C-43AD-C7E3-0BE5-3E5BAD9CD31D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C5AE9-74FC-F8BE-58B8-AEDCCBF3F864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2DF6FC-D3A0-29CF-B6B2-5CF3C3635EB7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569727-71B3-CB99-A2E6-6FEC2D944942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4F614C8-4250-27B0-A02E-CD5D92A14B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>
          <a:xfrm flipH="1" flipV="1">
            <a:off x="4406900" y="2936474"/>
            <a:ext cx="1200150" cy="112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664B432-C2CC-5D42-A438-996142F7F75C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4160105-AF3C-F039-5BB0-C9E8FD3E3A59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>
          <a:xfrm rot="10800000">
            <a:off x="4406900" y="2936474"/>
            <a:ext cx="1200150" cy="150785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4F5D0C-9E26-A91B-5282-452045DF0AFC}"/>
              </a:ext>
            </a:extLst>
          </p:cNvPr>
          <p:cNvSpPr txBox="1"/>
          <p:nvPr/>
        </p:nvSpPr>
        <p:spPr>
          <a:xfrm>
            <a:off x="4391132" y="2106599"/>
            <a:ext cx="123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1ns control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346D01-DCFD-85DD-3235-3CC0D04EE2E6}"/>
              </a:ext>
            </a:extLst>
          </p:cNvPr>
          <p:cNvSpPr txBox="1"/>
          <p:nvPr/>
        </p:nvSpPr>
        <p:spPr>
          <a:xfrm>
            <a:off x="4529057" y="452256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250MHz</a:t>
            </a:r>
            <a:endParaRPr lang="ko-KR" altLang="en-US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B3931B3-11C6-80DA-F8A1-9C4B1DB837F0}"/>
              </a:ext>
            </a:extLst>
          </p:cNvPr>
          <p:cNvCxnSpPr>
            <a:stCxn id="31" idx="3"/>
            <a:endCxn id="34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9039ABD-65FA-ACFB-332A-046D14D998A5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6201A1-E55B-F432-F456-125499E040B2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SERDES in Spartan7</a:t>
            </a:r>
          </a:p>
          <a:p>
            <a:r>
              <a:rPr lang="en-US" altLang="ko-KR" dirty="0"/>
              <a:t>Impossible!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7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2260600" y="2000250"/>
            <a:ext cx="21463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2000250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532409"/>
            <a:ext cx="2921000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06900" y="2491641"/>
            <a:ext cx="12001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CAF54E-DE0C-8FD5-34EB-D9DB44913897}"/>
              </a:ext>
            </a:extLst>
          </p:cNvPr>
          <p:cNvSpPr/>
          <p:nvPr/>
        </p:nvSpPr>
        <p:spPr>
          <a:xfrm>
            <a:off x="3333750" y="2775283"/>
            <a:ext cx="1073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PLL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215713"/>
            <a:ext cx="1200150" cy="55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560705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330450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827072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786515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2831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6900" y="2491641"/>
            <a:ext cx="1200150" cy="1496622"/>
          </a:xfrm>
          <a:prstGeom prst="bentConnector3">
            <a:avLst>
              <a:gd name="adj1" fmla="val 6322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75195E-76C0-B506-A6EC-45DAEFC4B3E2}"/>
              </a:ext>
            </a:extLst>
          </p:cNvPr>
          <p:cNvSpPr txBox="1"/>
          <p:nvPr/>
        </p:nvSpPr>
        <p:spPr>
          <a:xfrm>
            <a:off x="6554428" y="140154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491641"/>
            <a:ext cx="12700" cy="1952687"/>
          </a:xfrm>
          <a:prstGeom prst="bentConnector3">
            <a:avLst>
              <a:gd name="adj1" fmla="val 30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4974FA7-5159-6CD5-B731-FFAA34404641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>
            <a:off x="4406900" y="2936474"/>
            <a:ext cx="4121150" cy="11232"/>
          </a:xfrm>
          <a:prstGeom prst="bentConnector5">
            <a:avLst>
              <a:gd name="adj1" fmla="val 11248"/>
              <a:gd name="adj2" fmla="val -10550294"/>
              <a:gd name="adj3" fmla="val 11664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117600" y="54737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Does it work properly? (PLL  jitter of FPGA is sufficiently low?)</a:t>
            </a:r>
          </a:p>
          <a:p>
            <a:r>
              <a:rPr lang="en-US" altLang="ko-KR" dirty="0"/>
              <a:t>If this makes noise to AC signal, is it worth that much?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BB3AA-4BCB-B99A-03EC-80F431C27798}"/>
              </a:ext>
            </a:extLst>
          </p:cNvPr>
          <p:cNvSpPr txBox="1"/>
          <p:nvPr/>
        </p:nvSpPr>
        <p:spPr>
          <a:xfrm>
            <a:off x="9613516" y="2072429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 SYNC_IN delay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1294B4-193F-0EEC-7EE3-5FB25001C085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 flipV="1">
            <a:off x="8528050" y="2257095"/>
            <a:ext cx="1085466" cy="69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18550B-E3B0-8708-3125-1D7DC96B3C6C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 flipV="1">
            <a:off x="8528050" y="2257095"/>
            <a:ext cx="1085466" cy="21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4649911" y="2180055"/>
            <a:ext cx="957139" cy="1520444"/>
          </a:xfrm>
          <a:prstGeom prst="bentConnector3">
            <a:avLst>
              <a:gd name="adj1" fmla="val 743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35309" y="6037213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No proper delay controller exist to control each signal(too expensive)-&gt; should be made in trace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D52547-D068-8EEE-8EE8-89D8301F0705}"/>
              </a:ext>
            </a:extLst>
          </p:cNvPr>
          <p:cNvSpPr/>
          <p:nvPr/>
        </p:nvSpPr>
        <p:spPr>
          <a:xfrm>
            <a:off x="3195026" y="2547023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buffer</a:t>
            </a:r>
            <a:endParaRPr lang="en-US" altLang="ko-KR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2334601" y="2491641"/>
            <a:ext cx="5253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1648496"/>
            <a:ext cx="2015148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3401805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V="1">
            <a:off x="3754926" y="3238500"/>
            <a:ext cx="0" cy="1633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AC5C6E-E87C-6C0D-9D6A-BE19BF9BCC5A}"/>
              </a:ext>
            </a:extLst>
          </p:cNvPr>
          <p:cNvSpPr/>
          <p:nvPr/>
        </p:nvSpPr>
        <p:spPr>
          <a:xfrm>
            <a:off x="2859940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PMOD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5CF70D-240E-AC91-684F-EFE925C2C497}"/>
              </a:ext>
            </a:extLst>
          </p:cNvPr>
          <p:cNvSpPr/>
          <p:nvPr/>
        </p:nvSpPr>
        <p:spPr>
          <a:xfrm>
            <a:off x="4395176" y="1744782"/>
            <a:ext cx="254735" cy="149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FMC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174013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4649911" y="2894934"/>
            <a:ext cx="957139" cy="1520444"/>
          </a:xfrm>
          <a:prstGeom prst="bentConnector3">
            <a:avLst>
              <a:gd name="adj1" fmla="val 632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371029" y="4477180"/>
            <a:ext cx="1211197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E27BE99-B17B-AD58-2469-721CE2197C48}"/>
              </a:ext>
            </a:extLst>
          </p:cNvPr>
          <p:cNvCxnSpPr>
            <a:cxnSpLocks/>
            <a:stCxn id="21" idx="1"/>
            <a:endCxn id="53" idx="0"/>
          </p:cNvCxnSpPr>
          <p:nvPr/>
        </p:nvCxnSpPr>
        <p:spPr>
          <a:xfrm rot="10800000" flipH="1">
            <a:off x="3195026" y="1740132"/>
            <a:ext cx="559900" cy="2007413"/>
          </a:xfrm>
          <a:prstGeom prst="bentConnector4">
            <a:avLst>
              <a:gd name="adj1" fmla="val -119084"/>
              <a:gd name="adj2" fmla="val 11138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646517-5267-44D3-B4C6-B922BD9D8807}"/>
              </a:ext>
            </a:extLst>
          </p:cNvPr>
          <p:cNvSpPr txBox="1"/>
          <p:nvPr/>
        </p:nvSpPr>
        <p:spPr>
          <a:xfrm>
            <a:off x="1943084" y="11375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Pmod</a:t>
            </a:r>
            <a:r>
              <a:rPr lang="en-US" altLang="ko-KR" dirty="0"/>
              <a:t> Cable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D178AD-BDB2-59F8-4E67-BFC6993F9EE3}"/>
              </a:ext>
            </a:extLst>
          </p:cNvPr>
          <p:cNvSpPr txBox="1"/>
          <p:nvPr/>
        </p:nvSpPr>
        <p:spPr>
          <a:xfrm>
            <a:off x="4419636" y="11375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FMC Cable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00BDD2-CEC1-AB54-FE96-08407A7D327F}"/>
              </a:ext>
            </a:extLst>
          </p:cNvPr>
          <p:cNvSpPr txBox="1"/>
          <p:nvPr/>
        </p:nvSpPr>
        <p:spPr>
          <a:xfrm>
            <a:off x="2793513" y="229889"/>
            <a:ext cx="208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e.g.DS1023, </a:t>
            </a:r>
            <a:r>
              <a:rPr lang="en-US" altLang="ko-KR" dirty="0">
                <a:solidFill>
                  <a:schemeClr val="tx1"/>
                </a:solidFill>
              </a:rPr>
              <a:t>MC100EP195B</a:t>
            </a:r>
            <a:endParaRPr lang="en-US" altLang="ko-KR" dirty="0"/>
          </a:p>
          <a:p>
            <a:pPr algn="ctr"/>
            <a:r>
              <a:rPr lang="en-US" altLang="ko-KR" dirty="0"/>
              <a:t>or trace delay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41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Solution4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</p:cNvCxnSpPr>
          <p:nvPr/>
        </p:nvCxnSpPr>
        <p:spPr>
          <a:xfrm>
            <a:off x="2299677" y="2180055"/>
            <a:ext cx="330737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</p:cNvCxnSpPr>
          <p:nvPr/>
        </p:nvCxnSpPr>
        <p:spPr>
          <a:xfrm>
            <a:off x="2347301" y="2180054"/>
            <a:ext cx="3259749" cy="1520445"/>
          </a:xfrm>
          <a:prstGeom prst="bentConnector3">
            <a:avLst>
              <a:gd name="adj1" fmla="val 92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stCxn id="15" idx="3"/>
            <a:endCxn id="18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2B1703-974A-96CA-3BC7-BC7DA6E00BBF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2DA457-DFA2-D037-07FA-4FF18CC203A3}"/>
              </a:ext>
            </a:extLst>
          </p:cNvPr>
          <p:cNvSpPr txBox="1"/>
          <p:nvPr/>
        </p:nvSpPr>
        <p:spPr>
          <a:xfrm>
            <a:off x="120162" y="5713494"/>
            <a:ext cx="995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PCB should be made</a:t>
            </a:r>
          </a:p>
          <a:p>
            <a:r>
              <a:rPr lang="en-US" altLang="ko-KR" dirty="0"/>
              <a:t>Only one proper timing delay chip is required!</a:t>
            </a:r>
          </a:p>
          <a:p>
            <a:r>
              <a:rPr lang="en-US" altLang="ko-KR" dirty="0"/>
              <a:t>However we cannot use this solution if clock phase of FPGA and DDS board is not synchronized well…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28D6BB-84D4-2D3E-A835-068ED46C2D0B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83223-A265-712C-B965-E432CB11BE50}"/>
              </a:ext>
            </a:extLst>
          </p:cNvPr>
          <p:cNvSpPr/>
          <p:nvPr/>
        </p:nvSpPr>
        <p:spPr>
          <a:xfrm>
            <a:off x="2753702" y="3473450"/>
            <a:ext cx="2015148" cy="257962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B93EE1-E195-66D9-DEBF-854F08C24F23}"/>
              </a:ext>
            </a:extLst>
          </p:cNvPr>
          <p:cNvSpPr/>
          <p:nvPr/>
        </p:nvSpPr>
        <p:spPr>
          <a:xfrm>
            <a:off x="3195026" y="4371480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CPLD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6EE719-230C-E462-A455-6F8FFFFE598E}"/>
              </a:ext>
            </a:extLst>
          </p:cNvPr>
          <p:cNvCxnSpPr>
            <a:cxnSpLocks/>
            <a:stCxn id="21" idx="0"/>
            <a:endCxn id="53" idx="2"/>
          </p:cNvCxnSpPr>
          <p:nvPr/>
        </p:nvCxnSpPr>
        <p:spPr>
          <a:xfrm flipV="1">
            <a:off x="3754926" y="4240338"/>
            <a:ext cx="0" cy="131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DA69BA-47E3-7367-D4F6-F00954E44391}"/>
              </a:ext>
            </a:extLst>
          </p:cNvPr>
          <p:cNvSpPr/>
          <p:nvPr/>
        </p:nvSpPr>
        <p:spPr>
          <a:xfrm>
            <a:off x="2793513" y="5304479"/>
            <a:ext cx="832337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</a:t>
            </a:r>
          </a:p>
          <a:p>
            <a:pPr algn="ctr"/>
            <a:r>
              <a:rPr lang="en-US" altLang="ko-KR" dirty="0"/>
              <a:t>Power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6659FC-DE19-05EC-34FC-F039B258B1A7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C585C-8F49-5D61-D1FA-27037E1F716C}"/>
              </a:ext>
            </a:extLst>
          </p:cNvPr>
          <p:cNvSpPr/>
          <p:nvPr/>
        </p:nvSpPr>
        <p:spPr>
          <a:xfrm>
            <a:off x="3195026" y="3548861"/>
            <a:ext cx="1119799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D7E03-1600-B665-4FBB-ED42B455B430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F56FCE-CBF9-469A-7529-CD33EF1D4E47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405115-DDD7-6C02-D2C5-13DA2143483D}"/>
              </a:ext>
            </a:extLst>
          </p:cNvPr>
          <p:cNvCxnSpPr>
            <a:cxnSpLocks/>
          </p:cNvCxnSpPr>
          <p:nvPr/>
        </p:nvCxnSpPr>
        <p:spPr>
          <a:xfrm>
            <a:off x="2334601" y="2894934"/>
            <a:ext cx="32724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CB457CD-C695-B31A-FDBE-654CBBDB7368}"/>
              </a:ext>
            </a:extLst>
          </p:cNvPr>
          <p:cNvCxnSpPr>
            <a:cxnSpLocks/>
          </p:cNvCxnSpPr>
          <p:nvPr/>
        </p:nvCxnSpPr>
        <p:spPr>
          <a:xfrm>
            <a:off x="2347301" y="2903449"/>
            <a:ext cx="3259749" cy="1511929"/>
          </a:xfrm>
          <a:prstGeom prst="bentConnector3">
            <a:avLst>
              <a:gd name="adj1" fmla="val 8954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A7F1A8-1726-DC0A-F949-52AB3B62BA97}"/>
              </a:ext>
            </a:extLst>
          </p:cNvPr>
          <p:cNvSpPr/>
          <p:nvPr/>
        </p:nvSpPr>
        <p:spPr>
          <a:xfrm>
            <a:off x="3665662" y="5304479"/>
            <a:ext cx="1065332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Oscillator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351523B-8A36-3DD6-E171-E8123F32CED2}"/>
              </a:ext>
            </a:extLst>
          </p:cNvPr>
          <p:cNvCxnSpPr>
            <a:cxnSpLocks/>
            <a:stCxn id="61" idx="0"/>
            <a:endCxn id="21" idx="2"/>
          </p:cNvCxnSpPr>
          <p:nvPr/>
        </p:nvCxnSpPr>
        <p:spPr>
          <a:xfrm rot="16200000" flipV="1">
            <a:off x="3855866" y="4962017"/>
            <a:ext cx="241522" cy="44340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FD4E9B-8AF0-C090-EC53-FC7ED6D2B1ED}"/>
              </a:ext>
            </a:extLst>
          </p:cNvPr>
          <p:cNvSpPr/>
          <p:nvPr/>
        </p:nvSpPr>
        <p:spPr>
          <a:xfrm>
            <a:off x="750276" y="3546206"/>
            <a:ext cx="1584325" cy="7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CLOCK SOURCE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929883-D93B-9309-F3E2-8A0158C31230}"/>
              </a:ext>
            </a:extLst>
          </p:cNvPr>
          <p:cNvSpPr/>
          <p:nvPr/>
        </p:nvSpPr>
        <p:spPr>
          <a:xfrm>
            <a:off x="5009174" y="5225637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SYSCLK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4372EA-5AE7-0675-D95A-EF3C1E0966F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2334601" y="3894600"/>
            <a:ext cx="860425" cy="7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CB7998E-759A-4E60-246E-44F7292556F6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4314825" y="3894600"/>
            <a:ext cx="694349" cy="1492228"/>
          </a:xfrm>
          <a:prstGeom prst="bentConnector3">
            <a:avLst>
              <a:gd name="adj1" fmla="val 774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F4E73A3-1663-A2BD-F2A0-A2CF0B4726DC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334601" y="2491641"/>
            <a:ext cx="860425" cy="2225578"/>
          </a:xfrm>
          <a:prstGeom prst="bentConnector3">
            <a:avLst>
              <a:gd name="adj1" fmla="val 2638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1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E52C-D7D4-5546-B42D-A276CF68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993EC-BFEE-0877-2B3A-5C83F8E7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A5DCA-969E-DF81-E722-4931C7E0531E}"/>
              </a:ext>
            </a:extLst>
          </p:cNvPr>
          <p:cNvSpPr/>
          <p:nvPr/>
        </p:nvSpPr>
        <p:spPr>
          <a:xfrm>
            <a:off x="750276" y="1828970"/>
            <a:ext cx="1584325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 S7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E1602-450A-81D0-216B-30F804C15C00}"/>
              </a:ext>
            </a:extLst>
          </p:cNvPr>
          <p:cNvSpPr/>
          <p:nvPr/>
        </p:nvSpPr>
        <p:spPr>
          <a:xfrm>
            <a:off x="5607050" y="1707305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77648-513A-8CFC-24D5-B5457F9FE13E}"/>
              </a:ext>
            </a:extLst>
          </p:cNvPr>
          <p:cNvSpPr/>
          <p:nvPr/>
        </p:nvSpPr>
        <p:spPr>
          <a:xfrm>
            <a:off x="5607050" y="3239464"/>
            <a:ext cx="2921000" cy="145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5CA3E9A-9AD8-CA3E-D1FB-1A2CAC3CAA0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2334601" y="2491641"/>
            <a:ext cx="456102" cy="2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82720A-C73C-D488-4443-B1526BB248AC}"/>
              </a:ext>
            </a:extLst>
          </p:cNvPr>
          <p:cNvSpPr/>
          <p:nvPr/>
        </p:nvSpPr>
        <p:spPr>
          <a:xfrm>
            <a:off x="5607050" y="2010503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8D02A-1C6C-1C5E-C68A-17AE9EB8976B}"/>
              </a:ext>
            </a:extLst>
          </p:cNvPr>
          <p:cNvSpPr/>
          <p:nvPr/>
        </p:nvSpPr>
        <p:spPr>
          <a:xfrm>
            <a:off x="7327900" y="214418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68B66-6A08-C575-3283-8FDA22AA6797}"/>
              </a:ext>
            </a:extLst>
          </p:cNvPr>
          <p:cNvSpPr/>
          <p:nvPr/>
        </p:nvSpPr>
        <p:spPr>
          <a:xfrm>
            <a:off x="7327900" y="3640808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SYNC_OUT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A5053C-789B-7A1E-4BCC-FBFC1CB70A7F}"/>
              </a:ext>
            </a:extLst>
          </p:cNvPr>
          <p:cNvSpPr/>
          <p:nvPr/>
        </p:nvSpPr>
        <p:spPr>
          <a:xfrm>
            <a:off x="7327900" y="2600251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SYNC_CLK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9764DA-4BEA-A54B-2EBA-378D938F9C1F}"/>
              </a:ext>
            </a:extLst>
          </p:cNvPr>
          <p:cNvSpPr/>
          <p:nvPr/>
        </p:nvSpPr>
        <p:spPr>
          <a:xfrm>
            <a:off x="7327900" y="4096873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1511E90-8E45-7A38-88DC-30A8DB14F82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4742906" y="2493811"/>
            <a:ext cx="864144" cy="1332010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016604E-5B87-3532-3413-6F68EE797E17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>
            <a:off x="8528050" y="2305377"/>
            <a:ext cx="12700" cy="1952687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CC2170-1A82-0AAC-A3B1-F5EB22D57CD4}"/>
              </a:ext>
            </a:extLst>
          </p:cNvPr>
          <p:cNvSpPr txBox="1"/>
          <p:nvPr/>
        </p:nvSpPr>
        <p:spPr>
          <a:xfrm>
            <a:off x="8890000" y="32833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62.5MHz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7A8DA-818D-B817-355A-7374BAFEADE9}"/>
              </a:ext>
            </a:extLst>
          </p:cNvPr>
          <p:cNvSpPr txBox="1"/>
          <p:nvPr/>
        </p:nvSpPr>
        <p:spPr>
          <a:xfrm>
            <a:off x="85344" y="5439108"/>
            <a:ext cx="995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just lower metastable probability, does not fix it..</a:t>
            </a:r>
          </a:p>
          <a:p>
            <a:r>
              <a:rPr lang="en-US" altLang="ko-KR" dirty="0"/>
              <a:t>But this seems to be sufficient in this problem!</a:t>
            </a:r>
          </a:p>
          <a:p>
            <a:r>
              <a:rPr lang="en-US" altLang="ko-KR" dirty="0"/>
              <a:t>https://www.mouser.kr/ProductDetail/Nexperia/74AUP1G79GV125?qs=jquClx72t9COASqZ9WZ81A%3D%3D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64A2A9-BD4F-D7B5-5C6F-A874E6626373}"/>
              </a:ext>
            </a:extLst>
          </p:cNvPr>
          <p:cNvSpPr/>
          <p:nvPr/>
        </p:nvSpPr>
        <p:spPr>
          <a:xfrm>
            <a:off x="5187950" y="1648496"/>
            <a:ext cx="60231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439985-0B31-9BB3-5E03-52AD916A507B}"/>
              </a:ext>
            </a:extLst>
          </p:cNvPr>
          <p:cNvSpPr/>
          <p:nvPr/>
        </p:nvSpPr>
        <p:spPr>
          <a:xfrm>
            <a:off x="5607050" y="3530947"/>
            <a:ext cx="1200150" cy="589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IOUPDATE</a:t>
            </a:r>
          </a:p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37C10B-7D8A-CE47-E2A7-56E5861884F7}"/>
              </a:ext>
            </a:extLst>
          </p:cNvPr>
          <p:cNvSpPr/>
          <p:nvPr/>
        </p:nvSpPr>
        <p:spPr>
          <a:xfrm>
            <a:off x="5607050" y="2729854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D50365-6421-82EC-6B71-BD84F3610182}"/>
              </a:ext>
            </a:extLst>
          </p:cNvPr>
          <p:cNvSpPr/>
          <p:nvPr/>
        </p:nvSpPr>
        <p:spPr>
          <a:xfrm>
            <a:off x="5607050" y="4226476"/>
            <a:ext cx="1200150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7F7B0AC-D33C-156E-1579-2A3D1443682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742906" y="2493811"/>
            <a:ext cx="864144" cy="1893856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28398C-63B2-DC74-0A70-A6EE674563C7}"/>
              </a:ext>
            </a:extLst>
          </p:cNvPr>
          <p:cNvGrpSpPr/>
          <p:nvPr/>
        </p:nvGrpSpPr>
        <p:grpSpPr>
          <a:xfrm>
            <a:off x="2753702" y="2059961"/>
            <a:ext cx="2015148" cy="2579620"/>
            <a:chOff x="2753702" y="3473450"/>
            <a:chExt cx="2015148" cy="25796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A873C9-8361-22C7-2E27-66E2B0124545}"/>
                </a:ext>
              </a:extLst>
            </p:cNvPr>
            <p:cNvSpPr/>
            <p:nvPr/>
          </p:nvSpPr>
          <p:spPr>
            <a:xfrm>
              <a:off x="2753702" y="3473450"/>
              <a:ext cx="2015148" cy="2579620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023EB7-022C-832B-9FF7-7F3FAE7CFB67}"/>
                </a:ext>
              </a:extLst>
            </p:cNvPr>
            <p:cNvSpPr/>
            <p:nvPr/>
          </p:nvSpPr>
          <p:spPr>
            <a:xfrm>
              <a:off x="2790703" y="3559606"/>
              <a:ext cx="701254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CPLD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D88BB91-068E-A340-A0BD-BA0D73740A5C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3491957" y="3905345"/>
              <a:ext cx="131150" cy="19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C99D92-D51A-A3BE-1010-EFF47FC7866F}"/>
                </a:ext>
              </a:extLst>
            </p:cNvPr>
            <p:cNvSpPr/>
            <p:nvPr/>
          </p:nvSpPr>
          <p:spPr>
            <a:xfrm>
              <a:off x="2793513" y="5304479"/>
              <a:ext cx="832337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Digital</a:t>
              </a:r>
            </a:p>
            <a:p>
              <a:pPr algn="ctr"/>
              <a:r>
                <a:rPr lang="en-US" altLang="ko-KR" dirty="0"/>
                <a:t>Power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2A4A84-DBF8-FA47-C100-F237BAAB9671}"/>
                </a:ext>
              </a:extLst>
            </p:cNvPr>
            <p:cNvSpPr/>
            <p:nvPr/>
          </p:nvSpPr>
          <p:spPr>
            <a:xfrm>
              <a:off x="3623107" y="3561561"/>
              <a:ext cx="1119799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 flip-flop</a:t>
              </a:r>
            </a:p>
            <a:p>
              <a:pPr algn="ctr"/>
              <a:r>
                <a:rPr lang="en-US" altLang="ko-KR" sz="1300" dirty="0"/>
                <a:t>(74AUP1G79)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FAF424-F590-66BC-6691-488F65836B8C}"/>
                </a:ext>
              </a:extLst>
            </p:cNvPr>
            <p:cNvSpPr/>
            <p:nvPr/>
          </p:nvSpPr>
          <p:spPr>
            <a:xfrm>
              <a:off x="3665662" y="5304479"/>
              <a:ext cx="1065332" cy="69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Oscillator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8CE99B76-AFD9-070B-0FC4-6AB70A3F32FF}"/>
                </a:ext>
              </a:extLst>
            </p:cNvPr>
            <p:cNvCxnSpPr>
              <a:cxnSpLocks/>
              <a:stCxn id="29" idx="0"/>
              <a:endCxn id="20" idx="2"/>
            </p:cNvCxnSpPr>
            <p:nvPr/>
          </p:nvCxnSpPr>
          <p:spPr>
            <a:xfrm rot="16200000" flipV="1">
              <a:off x="3143131" y="4249282"/>
              <a:ext cx="1053396" cy="1056998"/>
            </a:xfrm>
            <a:prstGeom prst="bentConnector3">
              <a:avLst>
                <a:gd name="adj1" fmla="val 5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2F1C7F4-DE27-3665-7582-C8C189B335F5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4742906" y="2305377"/>
            <a:ext cx="864144" cy="1884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FB63667-DC4D-93C7-6834-06513BB8E51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742906" y="2493811"/>
            <a:ext cx="864144" cy="397234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BEEA1BC-01AE-17B6-3A0C-3A47175670E4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 flipH="1" flipV="1">
            <a:off x="4183007" y="2148072"/>
            <a:ext cx="4345043" cy="613370"/>
          </a:xfrm>
          <a:prstGeom prst="bentConnector4">
            <a:avLst>
              <a:gd name="adj1" fmla="val -12568"/>
              <a:gd name="adj2" fmla="val 21802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B3F12C70-6276-7E40-E72E-C39F75A4674E}"/>
              </a:ext>
            </a:extLst>
          </p:cNvPr>
          <p:cNvSpPr/>
          <p:nvPr/>
        </p:nvSpPr>
        <p:spPr>
          <a:xfrm rot="10800000">
            <a:off x="4092710" y="2146117"/>
            <a:ext cx="180594" cy="1498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F54B72-4579-C9B2-2EDC-A207F88F410B}"/>
              </a:ext>
            </a:extLst>
          </p:cNvPr>
          <p:cNvSpPr/>
          <p:nvPr/>
        </p:nvSpPr>
        <p:spPr>
          <a:xfrm>
            <a:off x="1009650" y="1648496"/>
            <a:ext cx="10201410" cy="4404574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F2357-7257-0C80-81CC-5D56785C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improvement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D4ABF-C3CF-F3B3-6435-3AA6479F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E1A7-4EFE-6231-D429-580C7B067725}"/>
              </a:ext>
            </a:extLst>
          </p:cNvPr>
          <p:cNvSpPr/>
          <p:nvPr/>
        </p:nvSpPr>
        <p:spPr>
          <a:xfrm>
            <a:off x="132696" y="1444878"/>
            <a:ext cx="822019" cy="13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NEW FPGA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D11A1-B0FF-470A-41E4-E21AA7E6D7C6}"/>
              </a:ext>
            </a:extLst>
          </p:cNvPr>
          <p:cNvSpPr/>
          <p:nvPr/>
        </p:nvSpPr>
        <p:spPr>
          <a:xfrm>
            <a:off x="2825213" y="172918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EF503D-34AA-B5DF-63CC-42FB77694366}"/>
              </a:ext>
            </a:extLst>
          </p:cNvPr>
          <p:cNvSpPr/>
          <p:nvPr/>
        </p:nvSpPr>
        <p:spPr>
          <a:xfrm>
            <a:off x="2825213" y="2783754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D4A327-6E40-EFA8-7A37-BE61882432A1}"/>
              </a:ext>
            </a:extLst>
          </p:cNvPr>
          <p:cNvCxnSpPr>
            <a:cxnSpLocks/>
            <a:stCxn id="185" idx="3"/>
            <a:endCxn id="11" idx="1"/>
          </p:cNvCxnSpPr>
          <p:nvPr/>
        </p:nvCxnSpPr>
        <p:spPr>
          <a:xfrm>
            <a:off x="2304513" y="2107549"/>
            <a:ext cx="5207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17BB98-D061-1CBE-D5BE-D0F919FFE647}"/>
              </a:ext>
            </a:extLst>
          </p:cNvPr>
          <p:cNvSpPr/>
          <p:nvPr/>
        </p:nvSpPr>
        <p:spPr>
          <a:xfrm>
            <a:off x="2825213" y="1901908"/>
            <a:ext cx="1200150" cy="411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82A49B-F4FE-9409-4690-5B526500CB70}"/>
              </a:ext>
            </a:extLst>
          </p:cNvPr>
          <p:cNvSpPr/>
          <p:nvPr/>
        </p:nvSpPr>
        <p:spPr>
          <a:xfrm>
            <a:off x="2825213" y="2944954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87FA-040A-21A0-6E95-656587C715D7}"/>
              </a:ext>
            </a:extLst>
          </p:cNvPr>
          <p:cNvSpPr/>
          <p:nvPr/>
        </p:nvSpPr>
        <p:spPr>
          <a:xfrm>
            <a:off x="4546063" y="215571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0CF1E-5E24-82F2-5B6E-7088ADCCB722}"/>
              </a:ext>
            </a:extLst>
          </p:cNvPr>
          <p:cNvSpPr/>
          <p:nvPr/>
        </p:nvSpPr>
        <p:spPr>
          <a:xfrm>
            <a:off x="4546063" y="321601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4E690-B75B-4E46-7F86-78A9CD07FE62}"/>
              </a:ext>
            </a:extLst>
          </p:cNvPr>
          <p:cNvSpPr/>
          <p:nvPr/>
        </p:nvSpPr>
        <p:spPr>
          <a:xfrm>
            <a:off x="4546063" y="24330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21762-F310-B9DD-D48A-96E578CEAB21}"/>
              </a:ext>
            </a:extLst>
          </p:cNvPr>
          <p:cNvSpPr/>
          <p:nvPr/>
        </p:nvSpPr>
        <p:spPr>
          <a:xfrm>
            <a:off x="4546063" y="349336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6C2AF-5D0B-6F67-1FD6-AF4FDEC9CD00}"/>
              </a:ext>
            </a:extLst>
          </p:cNvPr>
          <p:cNvCxnSpPr>
            <a:cxnSpLocks/>
            <a:stCxn id="185" idx="3"/>
            <a:endCxn id="12" idx="1"/>
          </p:cNvCxnSpPr>
          <p:nvPr/>
        </p:nvCxnSpPr>
        <p:spPr>
          <a:xfrm>
            <a:off x="2304513" y="2107549"/>
            <a:ext cx="520700" cy="10190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04A9851-FE47-345D-401A-F1D8CB55D3AE}"/>
              </a:ext>
            </a:extLst>
          </p:cNvPr>
          <p:cNvCxnSpPr>
            <a:cxnSpLocks/>
            <a:stCxn id="15" idx="3"/>
            <a:endCxn id="3" idx="0"/>
          </p:cNvCxnSpPr>
          <p:nvPr/>
        </p:nvCxnSpPr>
        <p:spPr>
          <a:xfrm>
            <a:off x="5746213" y="2268124"/>
            <a:ext cx="64944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20EAAA-3FB5-65B5-2891-57E3A926F314}"/>
              </a:ext>
            </a:extLst>
          </p:cNvPr>
          <p:cNvCxnSpPr>
            <a:cxnSpLocks/>
            <a:stCxn id="5" idx="3"/>
            <a:endCxn id="185" idx="1"/>
          </p:cNvCxnSpPr>
          <p:nvPr/>
        </p:nvCxnSpPr>
        <p:spPr>
          <a:xfrm>
            <a:off x="954715" y="2107549"/>
            <a:ext cx="6786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E97C3-3EEF-E6DB-D1A7-D1F21D1B59E1}"/>
              </a:ext>
            </a:extLst>
          </p:cNvPr>
          <p:cNvSpPr/>
          <p:nvPr/>
        </p:nvSpPr>
        <p:spPr>
          <a:xfrm>
            <a:off x="4546063" y="188464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4CCC68-F6E0-1F82-D434-8AFF515A297B}"/>
              </a:ext>
            </a:extLst>
          </p:cNvPr>
          <p:cNvSpPr/>
          <p:nvPr/>
        </p:nvSpPr>
        <p:spPr>
          <a:xfrm>
            <a:off x="4546063" y="294495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9880518-4C57-9333-E5AC-8F610326FA05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5746213" y="5425054"/>
            <a:ext cx="349787" cy="1061539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381E96D-0372-7625-4093-FAB6B102BAAF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5013338" y="1462798"/>
            <a:ext cx="1815543" cy="349792"/>
          </a:xfrm>
          <a:prstGeom prst="bentConnector2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5C711C-8086-5DE9-E068-D3B024D39D9A}"/>
              </a:ext>
            </a:extLst>
          </p:cNvPr>
          <p:cNvSpPr/>
          <p:nvPr/>
        </p:nvSpPr>
        <p:spPr>
          <a:xfrm>
            <a:off x="6539187" y="1833330"/>
            <a:ext cx="65536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/>
              <a:t>LPF</a:t>
            </a:r>
            <a:endParaRPr lang="ko-KR" altLang="en-US" sz="13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EB022B-FDF0-924B-7A9C-76DB83A16EB8}"/>
              </a:ext>
            </a:extLst>
          </p:cNvPr>
          <p:cNvSpPr/>
          <p:nvPr/>
        </p:nvSpPr>
        <p:spPr>
          <a:xfrm>
            <a:off x="7655885" y="1833330"/>
            <a:ext cx="1272215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Attenuator</a:t>
            </a:r>
            <a:endParaRPr lang="ko-KR" altLang="en-US" sz="13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D627980-FE51-E597-EDDE-1528D3799FC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746213" y="1994521"/>
            <a:ext cx="792974" cy="2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8A07D5F-F78F-1F1B-665E-45970EA6E0EE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719455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78687F-D7A4-0776-C7B4-DED34A80F0AE}"/>
              </a:ext>
            </a:extLst>
          </p:cNvPr>
          <p:cNvSpPr/>
          <p:nvPr/>
        </p:nvSpPr>
        <p:spPr>
          <a:xfrm>
            <a:off x="9389435" y="1833330"/>
            <a:ext cx="826203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Amplifier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A77EBB0-821D-A0AF-7DE4-EB323BD30FF5}"/>
              </a:ext>
            </a:extLst>
          </p:cNvPr>
          <p:cNvCxnSpPr>
            <a:cxnSpLocks/>
            <a:stCxn id="52" idx="3"/>
            <a:endCxn id="63" idx="1"/>
          </p:cNvCxnSpPr>
          <p:nvPr/>
        </p:nvCxnSpPr>
        <p:spPr>
          <a:xfrm>
            <a:off x="8928100" y="1994521"/>
            <a:ext cx="4613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746E3CF-2BF7-5B9B-CBF2-AE70AFEC1922}"/>
              </a:ext>
            </a:extLst>
          </p:cNvPr>
          <p:cNvCxnSpPr>
            <a:cxnSpLocks/>
            <a:stCxn id="3" idx="2"/>
            <a:endCxn id="18" idx="3"/>
          </p:cNvCxnSpPr>
          <p:nvPr/>
        </p:nvCxnSpPr>
        <p:spPr>
          <a:xfrm rot="5400000">
            <a:off x="6002612" y="3212728"/>
            <a:ext cx="136645" cy="64944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895DD6-5C2B-C986-31A2-7B068AF1CEB2}"/>
              </a:ext>
            </a:extLst>
          </p:cNvPr>
          <p:cNvSpPr/>
          <p:nvPr/>
        </p:nvSpPr>
        <p:spPr>
          <a:xfrm>
            <a:off x="2825213" y="3832066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8FAC790-196C-B31E-0202-DC4756112175}"/>
              </a:ext>
            </a:extLst>
          </p:cNvPr>
          <p:cNvSpPr/>
          <p:nvPr/>
        </p:nvSpPr>
        <p:spPr>
          <a:xfrm>
            <a:off x="2825213" y="3993266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148DCA-A949-6BBE-8BA0-C362DEE5B54D}"/>
              </a:ext>
            </a:extLst>
          </p:cNvPr>
          <p:cNvSpPr/>
          <p:nvPr/>
        </p:nvSpPr>
        <p:spPr>
          <a:xfrm>
            <a:off x="4546063" y="4264330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05B05B-3A26-373B-2A92-65E02092D228}"/>
              </a:ext>
            </a:extLst>
          </p:cNvPr>
          <p:cNvSpPr/>
          <p:nvPr/>
        </p:nvSpPr>
        <p:spPr>
          <a:xfrm>
            <a:off x="4546063" y="454167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FB0A23F-B60B-9EBC-5B9E-C962AEAB93A4}"/>
              </a:ext>
            </a:extLst>
          </p:cNvPr>
          <p:cNvSpPr/>
          <p:nvPr/>
        </p:nvSpPr>
        <p:spPr>
          <a:xfrm>
            <a:off x="4546063" y="3993266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9D8CFC3-EEB9-C319-8F3E-50D630504647}"/>
              </a:ext>
            </a:extLst>
          </p:cNvPr>
          <p:cNvSpPr/>
          <p:nvPr/>
        </p:nvSpPr>
        <p:spPr>
          <a:xfrm>
            <a:off x="2825213" y="4880378"/>
            <a:ext cx="2921000" cy="100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AD9910</a:t>
            </a:r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9E9CBF-B2F5-3467-F42D-6B4C4485B7CB}"/>
              </a:ext>
            </a:extLst>
          </p:cNvPr>
          <p:cNvSpPr/>
          <p:nvPr/>
        </p:nvSpPr>
        <p:spPr>
          <a:xfrm>
            <a:off x="2825213" y="5041578"/>
            <a:ext cx="1200150" cy="363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IOUPDATE</a:t>
            </a:r>
          </a:p>
          <a:p>
            <a:pPr algn="ctr"/>
            <a:r>
              <a:rPr lang="en-US" altLang="ko-KR" sz="1300" dirty="0"/>
              <a:t>PROFILE</a:t>
            </a:r>
            <a:endParaRPr lang="ko-KR" altLang="en-US" sz="13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751F167-69E2-B24A-7DE6-0C8A6C48C3E7}"/>
              </a:ext>
            </a:extLst>
          </p:cNvPr>
          <p:cNvSpPr/>
          <p:nvPr/>
        </p:nvSpPr>
        <p:spPr>
          <a:xfrm>
            <a:off x="4546063" y="5312642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SYNC_OUT</a:t>
            </a:r>
            <a:endParaRPr lang="ko-KR" altLang="en-US" sz="13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8068DBD-C8FA-0EFD-0B77-ED5C0CAEEA9E}"/>
              </a:ext>
            </a:extLst>
          </p:cNvPr>
          <p:cNvSpPr/>
          <p:nvPr/>
        </p:nvSpPr>
        <p:spPr>
          <a:xfrm>
            <a:off x="4546063" y="5589984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SYNC_IN</a:t>
            </a:r>
            <a:endParaRPr lang="ko-KR" altLang="en-US" sz="13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35B7A1-A906-A386-EBE7-CB81A81A1794}"/>
              </a:ext>
            </a:extLst>
          </p:cNvPr>
          <p:cNvSpPr/>
          <p:nvPr/>
        </p:nvSpPr>
        <p:spPr>
          <a:xfrm>
            <a:off x="4546063" y="5041578"/>
            <a:ext cx="1200150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196EB0BF-A809-50D7-A7D9-4FD4423952F2}"/>
              </a:ext>
            </a:extLst>
          </p:cNvPr>
          <p:cNvCxnSpPr>
            <a:cxnSpLocks/>
            <a:stCxn id="10" idx="2"/>
            <a:endCxn id="120" idx="3"/>
          </p:cNvCxnSpPr>
          <p:nvPr/>
        </p:nvCxnSpPr>
        <p:spPr>
          <a:xfrm rot="5400000">
            <a:off x="5977349" y="3237992"/>
            <a:ext cx="1184957" cy="164722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8242EE5-0041-17FA-B489-FC97DF80CD03}"/>
              </a:ext>
            </a:extLst>
          </p:cNvPr>
          <p:cNvCxnSpPr>
            <a:cxnSpLocks/>
            <a:stCxn id="13" idx="2"/>
            <a:endCxn id="125" idx="3"/>
          </p:cNvCxnSpPr>
          <p:nvPr/>
        </p:nvCxnSpPr>
        <p:spPr>
          <a:xfrm rot="5400000">
            <a:off x="5954835" y="3260505"/>
            <a:ext cx="2233269" cy="265051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E94717FA-A49C-0B23-E8C6-7FC8422D9E0E}"/>
              </a:ext>
            </a:extLst>
          </p:cNvPr>
          <p:cNvCxnSpPr>
            <a:cxnSpLocks/>
            <a:stCxn id="185" idx="3"/>
            <a:endCxn id="118" idx="1"/>
          </p:cNvCxnSpPr>
          <p:nvPr/>
        </p:nvCxnSpPr>
        <p:spPr>
          <a:xfrm>
            <a:off x="2304513" y="2107549"/>
            <a:ext cx="520700" cy="206734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B1B300D-46FB-C183-4BCF-EADF7FF58DCB}"/>
              </a:ext>
            </a:extLst>
          </p:cNvPr>
          <p:cNvCxnSpPr>
            <a:cxnSpLocks/>
            <a:stCxn id="185" idx="3"/>
            <a:endCxn id="123" idx="1"/>
          </p:cNvCxnSpPr>
          <p:nvPr/>
        </p:nvCxnSpPr>
        <p:spPr>
          <a:xfrm>
            <a:off x="2304513" y="2107549"/>
            <a:ext cx="520700" cy="31156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375082D0-FE10-9B7D-4426-269C4A59FB99}"/>
              </a:ext>
            </a:extLst>
          </p:cNvPr>
          <p:cNvCxnSpPr>
            <a:cxnSpLocks/>
            <a:stCxn id="157" idx="1"/>
            <a:endCxn id="21" idx="3"/>
          </p:cNvCxnSpPr>
          <p:nvPr/>
        </p:nvCxnSpPr>
        <p:spPr>
          <a:xfrm rot="10800000" flipV="1">
            <a:off x="10124530" y="5142084"/>
            <a:ext cx="710782" cy="47647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A216F37-E36E-B6AB-4309-C0833BCF5F08}"/>
              </a:ext>
            </a:extLst>
          </p:cNvPr>
          <p:cNvCxnSpPr>
            <a:cxnSpLocks/>
            <a:stCxn id="157" idx="1"/>
            <a:endCxn id="23" idx="3"/>
          </p:cNvCxnSpPr>
          <p:nvPr/>
        </p:nvCxnSpPr>
        <p:spPr>
          <a:xfrm rot="10800000">
            <a:off x="10124530" y="2491895"/>
            <a:ext cx="710782" cy="26501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0A94F22E-8D1F-6BCD-8D77-287D5305F1FD}"/>
              </a:ext>
            </a:extLst>
          </p:cNvPr>
          <p:cNvCxnSpPr>
            <a:cxnSpLocks/>
            <a:stCxn id="157" idx="1"/>
            <a:endCxn id="14" idx="3"/>
          </p:cNvCxnSpPr>
          <p:nvPr/>
        </p:nvCxnSpPr>
        <p:spPr>
          <a:xfrm rot="10800000">
            <a:off x="10124530" y="3553157"/>
            <a:ext cx="710782" cy="158892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925320C3-77F9-4F57-D43F-955509D616BA}"/>
              </a:ext>
            </a:extLst>
          </p:cNvPr>
          <p:cNvCxnSpPr>
            <a:cxnSpLocks/>
            <a:stCxn id="157" idx="1"/>
            <a:endCxn id="19" idx="3"/>
          </p:cNvCxnSpPr>
          <p:nvPr/>
        </p:nvCxnSpPr>
        <p:spPr>
          <a:xfrm rot="10800000">
            <a:off x="10124530" y="4597739"/>
            <a:ext cx="710782" cy="54434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70B7F44-5437-D7CB-CF3E-AED914696593}"/>
              </a:ext>
            </a:extLst>
          </p:cNvPr>
          <p:cNvSpPr/>
          <p:nvPr/>
        </p:nvSpPr>
        <p:spPr>
          <a:xfrm>
            <a:off x="10835312" y="490536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External</a:t>
            </a:r>
          </a:p>
          <a:p>
            <a:pPr algn="ctr"/>
            <a:r>
              <a:rPr lang="en-US" altLang="ko-KR" sz="1300" dirty="0"/>
              <a:t>Clock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404157-6BB3-5472-6331-A7FA3EA97223}"/>
              </a:ext>
            </a:extLst>
          </p:cNvPr>
          <p:cNvSpPr/>
          <p:nvPr/>
        </p:nvSpPr>
        <p:spPr>
          <a:xfrm>
            <a:off x="1047277" y="539231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Oscillator</a:t>
            </a: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242E0D2-10C6-E8DD-9C94-193984C6574D}"/>
              </a:ext>
            </a:extLst>
          </p:cNvPr>
          <p:cNvCxnSpPr>
            <a:cxnSpLocks/>
            <a:stCxn id="63" idx="3"/>
            <a:endCxn id="169" idx="1"/>
          </p:cNvCxnSpPr>
          <p:nvPr/>
        </p:nvCxnSpPr>
        <p:spPr>
          <a:xfrm>
            <a:off x="10215638" y="1994521"/>
            <a:ext cx="748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7704A56-F8B6-4EE6-C790-D254F42979EE}"/>
              </a:ext>
            </a:extLst>
          </p:cNvPr>
          <p:cNvSpPr/>
          <p:nvPr/>
        </p:nvSpPr>
        <p:spPr>
          <a:xfrm>
            <a:off x="10964366" y="1833330"/>
            <a:ext cx="570417" cy="322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SMA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42F02EF-B4A2-A038-C756-E798CFCFD103}"/>
              </a:ext>
            </a:extLst>
          </p:cNvPr>
          <p:cNvSpPr/>
          <p:nvPr/>
        </p:nvSpPr>
        <p:spPr>
          <a:xfrm>
            <a:off x="1633362" y="1761810"/>
            <a:ext cx="671151" cy="6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CPLD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C184D3D-1220-7947-938A-04D4D16F0B00}"/>
              </a:ext>
            </a:extLst>
          </p:cNvPr>
          <p:cNvCxnSpPr>
            <a:cxnSpLocks/>
            <a:stCxn id="15" idx="3"/>
            <a:endCxn id="10" idx="0"/>
          </p:cNvCxnSpPr>
          <p:nvPr/>
        </p:nvCxnSpPr>
        <p:spPr>
          <a:xfrm>
            <a:off x="5746213" y="2268124"/>
            <a:ext cx="1647227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112A2DB-C8B0-9683-8E00-E5FAF38C2366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>
            <a:off x="5746213" y="2268124"/>
            <a:ext cx="2650512" cy="7275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6041CD-AF91-53FB-70EE-8517B5A21AA1}"/>
              </a:ext>
            </a:extLst>
          </p:cNvPr>
          <p:cNvSpPr/>
          <p:nvPr/>
        </p:nvSpPr>
        <p:spPr>
          <a:xfrm>
            <a:off x="592148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62DA1-AF0E-D3F8-9A0D-2C1E45FDACAC}"/>
              </a:ext>
            </a:extLst>
          </p:cNvPr>
          <p:cNvSpPr/>
          <p:nvPr/>
        </p:nvSpPr>
        <p:spPr>
          <a:xfrm>
            <a:off x="6919265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AC77F-56F8-A662-C221-BC3919FDF202}"/>
              </a:ext>
            </a:extLst>
          </p:cNvPr>
          <p:cNvSpPr/>
          <p:nvPr/>
        </p:nvSpPr>
        <p:spPr>
          <a:xfrm>
            <a:off x="7922550" y="299568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641D0-818C-FF9D-5565-8229FF4B1B70}"/>
              </a:ext>
            </a:extLst>
          </p:cNvPr>
          <p:cNvSpPr/>
          <p:nvPr/>
        </p:nvSpPr>
        <p:spPr>
          <a:xfrm>
            <a:off x="9176180" y="3316435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29FC55-DBF5-0D82-0E8C-00B86EF2B7C9}"/>
              </a:ext>
            </a:extLst>
          </p:cNvPr>
          <p:cNvSpPr/>
          <p:nvPr/>
        </p:nvSpPr>
        <p:spPr>
          <a:xfrm>
            <a:off x="9176180" y="4361018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33F776-E445-195A-5172-E0011AB39FD6}"/>
              </a:ext>
            </a:extLst>
          </p:cNvPr>
          <p:cNvSpPr/>
          <p:nvPr/>
        </p:nvSpPr>
        <p:spPr>
          <a:xfrm>
            <a:off x="9176180" y="5381837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6A22B1-B9FB-201A-E275-8C40CD64593D}"/>
              </a:ext>
            </a:extLst>
          </p:cNvPr>
          <p:cNvSpPr/>
          <p:nvPr/>
        </p:nvSpPr>
        <p:spPr>
          <a:xfrm>
            <a:off x="9176180" y="2255174"/>
            <a:ext cx="948350" cy="473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CLK_DELAY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557904-8DA1-FA05-603E-ABB7AF17CC17}"/>
              </a:ext>
            </a:extLst>
          </p:cNvPr>
          <p:cNvSpPr/>
          <p:nvPr/>
        </p:nvSpPr>
        <p:spPr>
          <a:xfrm>
            <a:off x="3336940" y="250399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BF0A0B-CE8E-6EA0-7A80-0942E665B705}"/>
              </a:ext>
            </a:extLst>
          </p:cNvPr>
          <p:cNvSpPr/>
          <p:nvPr/>
        </p:nvSpPr>
        <p:spPr>
          <a:xfrm>
            <a:off x="3336940" y="3564300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E06AB7-1CFD-AFB7-7028-6486684FDB7E}"/>
              </a:ext>
            </a:extLst>
          </p:cNvPr>
          <p:cNvSpPr/>
          <p:nvPr/>
        </p:nvSpPr>
        <p:spPr>
          <a:xfrm>
            <a:off x="3336940" y="4612612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ABA7C-F9B7-5D82-4479-632ED4EB77ED}"/>
              </a:ext>
            </a:extLst>
          </p:cNvPr>
          <p:cNvSpPr/>
          <p:nvPr/>
        </p:nvSpPr>
        <p:spPr>
          <a:xfrm>
            <a:off x="3336940" y="5660924"/>
            <a:ext cx="859336" cy="22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REF_CLK</a:t>
            </a:r>
            <a:endParaRPr lang="ko-KR" altLang="en-US" sz="13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223A031-DBC5-42A5-12F9-BF69F388A7C4}"/>
              </a:ext>
            </a:extLst>
          </p:cNvPr>
          <p:cNvCxnSpPr>
            <a:cxnSpLocks/>
            <a:stCxn id="21" idx="2"/>
            <a:endCxn id="49" idx="2"/>
          </p:cNvCxnSpPr>
          <p:nvPr/>
        </p:nvCxnSpPr>
        <p:spPr>
          <a:xfrm rot="5400000">
            <a:off x="6693248" y="2928640"/>
            <a:ext cx="30469" cy="5883747"/>
          </a:xfrm>
          <a:prstGeom prst="bentConnector3">
            <a:avLst>
              <a:gd name="adj1" fmla="val 2042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46462B0-C1D0-9393-CA30-1506F389A2CD}"/>
              </a:ext>
            </a:extLst>
          </p:cNvPr>
          <p:cNvCxnSpPr>
            <a:cxnSpLocks/>
            <a:stCxn id="19" idx="2"/>
            <a:endCxn id="48" idx="2"/>
          </p:cNvCxnSpPr>
          <p:nvPr/>
        </p:nvCxnSpPr>
        <p:spPr>
          <a:xfrm rot="5400000">
            <a:off x="6706994" y="1894075"/>
            <a:ext cx="2976" cy="5883747"/>
          </a:xfrm>
          <a:prstGeom prst="bentConnector3">
            <a:avLst>
              <a:gd name="adj1" fmla="val 74005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C680DCF-5C2A-7C30-B661-4B583D9BFBC1}"/>
              </a:ext>
            </a:extLst>
          </p:cNvPr>
          <p:cNvCxnSpPr>
            <a:cxnSpLocks/>
            <a:stCxn id="14" idx="2"/>
            <a:endCxn id="47" idx="2"/>
          </p:cNvCxnSpPr>
          <p:nvPr/>
        </p:nvCxnSpPr>
        <p:spPr>
          <a:xfrm rot="5400000" flipH="1">
            <a:off x="6708105" y="847628"/>
            <a:ext cx="753" cy="5883747"/>
          </a:xfrm>
          <a:prstGeom prst="bentConnector3">
            <a:avLst>
              <a:gd name="adj1" fmla="val -252988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BC16F6D-05C9-7E2C-9C19-C57D99EC87A0}"/>
              </a:ext>
            </a:extLst>
          </p:cNvPr>
          <p:cNvCxnSpPr>
            <a:cxnSpLocks/>
            <a:stCxn id="23" idx="2"/>
            <a:endCxn id="46" idx="2"/>
          </p:cNvCxnSpPr>
          <p:nvPr/>
        </p:nvCxnSpPr>
        <p:spPr>
          <a:xfrm rot="5400000">
            <a:off x="6708381" y="-213156"/>
            <a:ext cx="202" cy="5883747"/>
          </a:xfrm>
          <a:prstGeom prst="bentConnector3">
            <a:avLst>
              <a:gd name="adj1" fmla="val 1267326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0876B-E461-312A-AA33-504357910E50}"/>
              </a:ext>
            </a:extLst>
          </p:cNvPr>
          <p:cNvSpPr/>
          <p:nvPr/>
        </p:nvSpPr>
        <p:spPr>
          <a:xfrm>
            <a:off x="132696" y="6053070"/>
            <a:ext cx="8220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CLK</a:t>
            </a:r>
          </a:p>
          <a:p>
            <a:pPr algn="ctr"/>
            <a:r>
              <a:rPr lang="en-US" altLang="ko-KR" sz="1300" dirty="0"/>
              <a:t>DIVIDER</a:t>
            </a:r>
            <a:endParaRPr lang="ko-KR" altLang="en-US" sz="13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8120F6-BB59-ECF1-74A3-BAEAD54ADB40}"/>
              </a:ext>
            </a:extLst>
          </p:cNvPr>
          <p:cNvSpPr/>
          <p:nvPr/>
        </p:nvSpPr>
        <p:spPr>
          <a:xfrm>
            <a:off x="321854" y="2288587"/>
            <a:ext cx="440219" cy="47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EXT</a:t>
            </a:r>
          </a:p>
          <a:p>
            <a:pPr algn="ctr"/>
            <a:r>
              <a:rPr lang="en-US" altLang="ko-KR" sz="1300" dirty="0"/>
              <a:t>CLK</a:t>
            </a:r>
            <a:endParaRPr lang="ko-KR" altLang="en-US" sz="13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9D4E06-940B-7902-DC4D-7D67EC03D3D2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H="1" flipV="1">
            <a:off x="541964" y="2763947"/>
            <a:ext cx="1742" cy="32891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F900B7-AE90-5CA4-C4EB-60CD4D81C3C5}"/>
              </a:ext>
            </a:extLst>
          </p:cNvPr>
          <p:cNvCxnSpPr>
            <a:cxnSpLocks/>
            <a:stCxn id="25" idx="3"/>
            <a:endCxn id="157" idx="3"/>
          </p:cNvCxnSpPr>
          <p:nvPr/>
        </p:nvCxnSpPr>
        <p:spPr>
          <a:xfrm flipV="1">
            <a:off x="954715" y="5142085"/>
            <a:ext cx="10828947" cy="1148665"/>
          </a:xfrm>
          <a:prstGeom prst="bentConnector3">
            <a:avLst>
              <a:gd name="adj1" fmla="val 10211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87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76812-DDAF-007C-A07E-8BDB3ABBF54A}"/>
              </a:ext>
            </a:extLst>
          </p:cNvPr>
          <p:cNvSpPr txBox="1"/>
          <p:nvPr/>
        </p:nvSpPr>
        <p:spPr>
          <a:xfrm>
            <a:off x="145562" y="1208541"/>
            <a:ext cx="622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AD9515 -&gt; 1GHz output does not work with delay adjustment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HMC856LC5 -&gt; Nice but Too expensive!(~$300)</a:t>
            </a:r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5AED19D-B68B-1DA1-51B0-D45F0BCD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451" y="1365250"/>
            <a:ext cx="5610753" cy="39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94887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10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Glitch Problem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0D2A2-02E2-374D-AFCA-CDEA70E5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en-US" dirty="0"/>
              <a:t>Profile 000-&gt;011 makes 001 010 </a:t>
            </a:r>
            <a:r>
              <a:rPr kumimoji="1" lang="en-US" altLang="en-US" dirty="0" err="1"/>
              <a:t>oftenly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55D1F-AA85-BA5B-7050-40E4DB4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Clock delay chip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C2DC-1FF1-1C3A-50EB-B51C4802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5589D34-E1B0-E112-5810-5BAE5DEF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6259"/>
              </p:ext>
            </p:extLst>
          </p:nvPr>
        </p:nvGraphicFramePr>
        <p:xfrm>
          <a:off x="219638" y="1849966"/>
          <a:ext cx="11680262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785">
                  <a:extLst>
                    <a:ext uri="{9D8B030D-6E8A-4147-A177-3AD203B41FA5}">
                      <a16:colId xmlns:a16="http://schemas.microsoft.com/office/drawing/2014/main" val="2957491144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2363540774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91877839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571785886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1865504626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193487578"/>
                    </a:ext>
                  </a:extLst>
                </a:gridCol>
                <a:gridCol w="1896177">
                  <a:extLst>
                    <a:ext uri="{9D8B030D-6E8A-4147-A177-3AD203B41FA5}">
                      <a16:colId xmlns:a16="http://schemas.microsoft.com/office/drawing/2014/main" val="2187654822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581923638"/>
                    </a:ext>
                  </a:extLst>
                </a:gridCol>
                <a:gridCol w="1089192">
                  <a:extLst>
                    <a:ext uri="{9D8B030D-6E8A-4147-A177-3AD203B41FA5}">
                      <a16:colId xmlns:a16="http://schemas.microsoft.com/office/drawing/2014/main" val="405720311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Chip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[GHz]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delay step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total delay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[ns]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jitter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[Won]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081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SY100EP195VTG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2.1~10.8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292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SY100EP196VTG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0.2~1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LVPECL, NECL, LVNECL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PECL, NECL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2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SY100E196JY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1.2~3.3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NB6L295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6~17.2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CMS,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LVCMOS,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99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LVCMOS, ECL, LVTTL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34,000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008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MC100EP195B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LVPECL, LVNECL,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4530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359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MC100EP196B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2.2~12.4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1.1~5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NECL, 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cont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ctrl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3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SY89295U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3.3~14.8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SY89296U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3.2~14.8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LVPECL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SY89297UMH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2~7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CML, LVPECL, LVDS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CML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SPI interface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683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233291-F6EF-918B-357E-1DC811DBA500}"/>
              </a:ext>
            </a:extLst>
          </p:cNvPr>
          <p:cNvSpPr txBox="1"/>
          <p:nvPr/>
        </p:nvSpPr>
        <p:spPr>
          <a:xfrm>
            <a:off x="219638" y="6056584"/>
            <a:ext cx="62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</a:t>
            </a:r>
            <a:r>
              <a:rPr lang="en-US" altLang="ko-KR" dirty="0"/>
              <a:t> ctrl require additional circuit(e.g. DAC)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5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A5E57-32A2-2FF8-5B5A-CD82D30A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Voltage range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1CFCE-4D4C-63C8-3F59-EEDE122C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B75CDE-C249-B5E9-3DD2-147875A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" y="1446563"/>
            <a:ext cx="6096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EB72-B656-ACAD-AF9D-865C8DB5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MC100EP195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C5B1DF-CD69-2FCC-33B7-5256E377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8" y="1430338"/>
            <a:ext cx="4982492" cy="503299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7BBF8-DF1A-820D-BE41-31DFB206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ABCF2-115F-71CE-01EE-A1952067F559}"/>
              </a:ext>
            </a:extLst>
          </p:cNvPr>
          <p:cNvSpPr txBox="1"/>
          <p:nvPr/>
        </p:nvSpPr>
        <p:spPr>
          <a:xfrm>
            <a:off x="5202130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D0~D10, LEN, EN, CASCADE</a:t>
            </a:r>
            <a:r>
              <a:rPr lang="ko-KR" altLang="en-US" dirty="0"/>
              <a:t>*</a:t>
            </a:r>
            <a:r>
              <a:rPr lang="en-US" altLang="ko-KR" dirty="0"/>
              <a:t>2 -&gt;15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15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70 ( for 4 CLK) </a:t>
            </a:r>
          </a:p>
          <a:p>
            <a:r>
              <a:rPr lang="en-US" altLang="ko-KR" dirty="0"/>
              <a:t>-&gt; extending to 7 CLK delay require more than 100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8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386C-7731-8B9B-3B41-01594220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NB6L295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79C85-4E67-9597-7EB8-36F9EF85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AC7A2-8D37-9E53-8040-C71F5BCD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5225" y="686623"/>
            <a:ext cx="4515926" cy="5755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1358DE-3D22-F008-957E-0B438B1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14" y="4161628"/>
            <a:ext cx="2935636" cy="2175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5F293-BA2B-132F-2612-C460FDBB5F8C}"/>
              </a:ext>
            </a:extLst>
          </p:cNvPr>
          <p:cNvSpPr txBox="1"/>
          <p:nvPr/>
        </p:nvSpPr>
        <p:spPr>
          <a:xfrm>
            <a:off x="5876818" y="1208541"/>
            <a:ext cx="622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SDATA, SCLK, SLOAD, EN -&gt;4</a:t>
            </a:r>
          </a:p>
          <a:p>
            <a:r>
              <a:rPr lang="en-US" altLang="ko-KR" dirty="0"/>
              <a:t>RF -&gt; 1 (using invertor) or2</a:t>
            </a:r>
          </a:p>
          <a:p>
            <a:r>
              <a:rPr lang="en-US" altLang="ko-KR" dirty="0"/>
              <a:t>MAX : 4</a:t>
            </a:r>
            <a:r>
              <a:rPr lang="ko-KR" altLang="en-US" dirty="0"/>
              <a:t>*</a:t>
            </a:r>
            <a:r>
              <a:rPr lang="en-US" altLang="ko-KR" dirty="0"/>
              <a:t>4 + 2</a:t>
            </a:r>
            <a:r>
              <a:rPr lang="ko-KR" altLang="en-US" dirty="0"/>
              <a:t>*</a:t>
            </a:r>
            <a:r>
              <a:rPr lang="en-US" altLang="ko-KR" dirty="0"/>
              <a:t>5= 26 ( for 4 CLK) </a:t>
            </a:r>
          </a:p>
          <a:p>
            <a:r>
              <a:rPr lang="en-US" altLang="ko-KR" dirty="0"/>
              <a:t>-&gt; extending to 7 CLK delay requires almost 28 pins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2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14150"/>
              </p:ext>
            </p:extLst>
          </p:nvPr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(XC9536XL or XC2C32A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or XC2C64A or XC2C128A)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144501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delay chip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C8FB12-A24E-7F5B-A0FA-26EF239315ED}"/>
              </a:ext>
            </a:extLst>
          </p:cNvPr>
          <p:cNvSpPr/>
          <p:nvPr/>
        </p:nvSpPr>
        <p:spPr>
          <a:xfrm>
            <a:off x="993528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61CC3D-D5CE-8705-2153-F738CDE5795F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960556" y="2006597"/>
            <a:ext cx="957438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248817-FBB4-EA6D-CC40-8BF0360E2C4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973379" y="2828993"/>
            <a:ext cx="961901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7943477" y="1307524"/>
            <a:ext cx="584906" cy="584906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7943477" y="5930042"/>
            <a:ext cx="584906" cy="584906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58398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744257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9A9B474-E07D-BD26-093A-DB401232AB3D}"/>
              </a:ext>
            </a:extLst>
          </p:cNvPr>
          <p:cNvCxnSpPr/>
          <p:nvPr/>
        </p:nvCxnSpPr>
        <p:spPr>
          <a:xfrm flipV="1">
            <a:off x="51943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62D44DB-B24A-94B6-3151-34462373F0D4}"/>
              </a:ext>
            </a:extLst>
          </p:cNvPr>
          <p:cNvCxnSpPr/>
          <p:nvPr/>
        </p:nvCxnSpPr>
        <p:spPr>
          <a:xfrm flipV="1">
            <a:off x="5499100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3BEFA9-24DB-CDB8-2CDE-6C30A60357D9}"/>
              </a:ext>
            </a:extLst>
          </p:cNvPr>
          <p:cNvCxnSpPr/>
          <p:nvPr/>
        </p:nvCxnSpPr>
        <p:spPr>
          <a:xfrm flipV="1">
            <a:off x="57830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1350932-250E-FFC6-141E-97E8AC55153C}"/>
              </a:ext>
            </a:extLst>
          </p:cNvPr>
          <p:cNvCxnSpPr/>
          <p:nvPr/>
        </p:nvCxnSpPr>
        <p:spPr>
          <a:xfrm flipV="1">
            <a:off x="60751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/>
          <p:nvPr/>
        </p:nvCxnSpPr>
        <p:spPr>
          <a:xfrm flipV="1">
            <a:off x="635458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/>
          <p:nvPr/>
        </p:nvCxnSpPr>
        <p:spPr>
          <a:xfrm flipV="1">
            <a:off x="664668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/>
          <p:nvPr/>
        </p:nvCxnSpPr>
        <p:spPr>
          <a:xfrm flipV="1">
            <a:off x="6907037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/>
          <p:nvPr/>
        </p:nvCxnSpPr>
        <p:spPr>
          <a:xfrm flipV="1">
            <a:off x="7199136" y="3762898"/>
            <a:ext cx="0" cy="40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1C95325-AEA7-3523-1EB2-EF2706230903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3294960" y="3582461"/>
            <a:ext cx="1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28666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FD7E5A2-8609-80F0-94F5-B58BFA89DCC7}"/>
              </a:ext>
            </a:extLst>
          </p:cNvPr>
          <p:cNvSpPr txBox="1"/>
          <p:nvPr/>
        </p:nvSpPr>
        <p:spPr>
          <a:xfrm>
            <a:off x="10228666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1"/>
            <a:endCxn id="44" idx="1"/>
          </p:cNvCxnSpPr>
          <p:nvPr/>
        </p:nvCxnSpPr>
        <p:spPr>
          <a:xfrm rot="10800000">
            <a:off x="4906854" y="2603954"/>
            <a:ext cx="12700" cy="27205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BAA22B0-30D0-6038-D2A9-427933729586}"/>
              </a:ext>
            </a:extLst>
          </p:cNvPr>
          <p:cNvCxnSpPr>
            <a:cxnSpLocks/>
          </p:cNvCxnSpPr>
          <p:nvPr/>
        </p:nvCxnSpPr>
        <p:spPr>
          <a:xfrm>
            <a:off x="4235450" y="2425697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4256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F662D7F5-248B-30C6-09B4-5E0266D6D797}"/>
              </a:ext>
            </a:extLst>
          </p:cNvPr>
          <p:cNvSpPr/>
          <p:nvPr/>
        </p:nvSpPr>
        <p:spPr>
          <a:xfrm>
            <a:off x="2927349" y="200660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D4CC24C8-0178-7F11-9920-AF753ECAD52A}"/>
              </a:ext>
            </a:extLst>
          </p:cNvPr>
          <p:cNvSpPr/>
          <p:nvPr/>
        </p:nvSpPr>
        <p:spPr>
          <a:xfrm rot="10800000">
            <a:off x="7899733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3AC08047-1813-9A57-6522-5642641D2099}"/>
              </a:ext>
            </a:extLst>
          </p:cNvPr>
          <p:cNvSpPr/>
          <p:nvPr/>
        </p:nvSpPr>
        <p:spPr>
          <a:xfrm rot="10800000" flipH="1">
            <a:off x="2926399" y="2436073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2E393E53-D4BC-33F3-ED37-4C3B7B297FEF}"/>
              </a:ext>
            </a:extLst>
          </p:cNvPr>
          <p:cNvSpPr/>
          <p:nvPr/>
        </p:nvSpPr>
        <p:spPr>
          <a:xfrm rot="10800000" flipV="1">
            <a:off x="7899733" y="2017711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8AED057-7581-58BE-1343-0A0B83511BD7}"/>
              </a:ext>
            </a:extLst>
          </p:cNvPr>
          <p:cNvSpPr/>
          <p:nvPr/>
        </p:nvSpPr>
        <p:spPr>
          <a:xfrm>
            <a:off x="2878310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E5BBB04-9F1B-1D40-27CC-99E5851851E0}"/>
              </a:ext>
            </a:extLst>
          </p:cNvPr>
          <p:cNvCxnSpPr>
            <a:cxnSpLocks/>
            <a:stCxn id="144" idx="0"/>
            <a:endCxn id="138" idx="0"/>
          </p:cNvCxnSpPr>
          <p:nvPr/>
        </p:nvCxnSpPr>
        <p:spPr>
          <a:xfrm flipV="1">
            <a:off x="2920574" y="2006600"/>
            <a:ext cx="6775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66D43CD-939C-4454-7C58-CB97DD079146}"/>
              </a:ext>
            </a:extLst>
          </p:cNvPr>
          <p:cNvCxnSpPr>
            <a:cxnSpLocks/>
            <a:stCxn id="140" idx="0"/>
            <a:endCxn id="144" idx="2"/>
          </p:cNvCxnSpPr>
          <p:nvPr/>
        </p:nvCxnSpPr>
        <p:spPr>
          <a:xfrm flipH="1" flipV="1">
            <a:off x="2920574" y="2672559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4D02313-7E7C-4992-4EE2-542CD3C23582}"/>
              </a:ext>
            </a:extLst>
          </p:cNvPr>
          <p:cNvSpPr/>
          <p:nvPr/>
        </p:nvSpPr>
        <p:spPr>
          <a:xfrm>
            <a:off x="8928343" y="2178973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AFF3C873-F184-D6DA-C54C-46739A08D869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8970607" y="2017711"/>
            <a:ext cx="0" cy="16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8E4EF41D-FD83-E5CA-15B5-E383C708C3B9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970607" y="2672559"/>
            <a:ext cx="2772" cy="15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/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99E947-8B28-B904-FDCC-3625C260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08" y="2029414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1" y="2029414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/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765E5B3-BD33-23AB-25C7-50BB58007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1582639"/>
                <a:ext cx="4334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/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45B3EA-777E-14D6-33C8-743D6E6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32" y="2403564"/>
                <a:ext cx="4334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/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78FC131-600C-8AA7-39A2-92468796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69" y="2257040"/>
                <a:ext cx="4334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/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324314D-3698-87D2-DADE-7BD56222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047" y="2201452"/>
                <a:ext cx="4334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/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18D2456-A916-D4DF-D326-76D62F52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1727044"/>
                <a:ext cx="433428" cy="401970"/>
              </a:xfrm>
              <a:prstGeom prst="rect">
                <a:avLst/>
              </a:prstGeom>
              <a:blipFill>
                <a:blip r:embed="rId11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/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1D30A4A-C264-4A68-0B6F-B010381B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06" y="2403564"/>
                <a:ext cx="433428" cy="401970"/>
              </a:xfrm>
              <a:prstGeom prst="rect">
                <a:avLst/>
              </a:prstGeom>
              <a:blipFill>
                <a:blip r:embed="rId12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/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714F875-192F-160B-1996-321AA503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1839447"/>
                <a:ext cx="433428" cy="401970"/>
              </a:xfrm>
              <a:prstGeom prst="rect">
                <a:avLst/>
              </a:prstGeom>
              <a:blipFill>
                <a:blip r:embed="rId13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/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550E21-42DD-A8F5-E02B-21DF39E6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6" y="2606707"/>
                <a:ext cx="433428" cy="401970"/>
              </a:xfrm>
              <a:prstGeom prst="rect">
                <a:avLst/>
              </a:prstGeom>
              <a:blipFill>
                <a:blip r:embed="rId14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D169342-0728-0685-64F8-619EAE18BE51}"/>
              </a:ext>
            </a:extLst>
          </p:cNvPr>
          <p:cNvSpPr txBox="1"/>
          <p:nvPr/>
        </p:nvSpPr>
        <p:spPr>
          <a:xfrm>
            <a:off x="2744257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738522" y="1300470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137777"/>
            <a:ext cx="527985" cy="115560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137777"/>
            <a:ext cx="527985" cy="44362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1839447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1712975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7185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32D02-7BAE-4CFD-A897-D91AB1CD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Wilkinson divider -&gt; 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E91BD-58FA-BB23-1386-53DF3CC1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AA0EDC-C1A1-6A53-B039-38C023D39A1D}"/>
              </a:ext>
            </a:extLst>
          </p:cNvPr>
          <p:cNvCxnSpPr>
            <a:cxnSpLocks/>
          </p:cNvCxnSpPr>
          <p:nvPr/>
        </p:nvCxnSpPr>
        <p:spPr>
          <a:xfrm>
            <a:off x="426549" y="2882774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523A2D-158B-AC5F-FCA1-4B79BA362E58}"/>
              </a:ext>
            </a:extLst>
          </p:cNvPr>
          <p:cNvCxnSpPr>
            <a:cxnSpLocks/>
          </p:cNvCxnSpPr>
          <p:nvPr/>
        </p:nvCxnSpPr>
        <p:spPr>
          <a:xfrm>
            <a:off x="426549" y="3705170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C5CC78-F68A-2656-6C26-FBDF5B42B8E1}"/>
              </a:ext>
            </a:extLst>
          </p:cNvPr>
          <p:cNvCxnSpPr>
            <a:cxnSpLocks/>
          </p:cNvCxnSpPr>
          <p:nvPr/>
        </p:nvCxnSpPr>
        <p:spPr>
          <a:xfrm>
            <a:off x="2387993" y="3301874"/>
            <a:ext cx="684104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C6F2324-A2A7-6216-EDF1-D7AD8C3EE737}"/>
              </a:ext>
            </a:extLst>
          </p:cNvPr>
          <p:cNvSpPr/>
          <p:nvPr/>
        </p:nvSpPr>
        <p:spPr>
          <a:xfrm>
            <a:off x="1067193" y="2882777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D552A3F-9C72-0298-C030-094E7E40D586}"/>
              </a:ext>
            </a:extLst>
          </p:cNvPr>
          <p:cNvSpPr/>
          <p:nvPr/>
        </p:nvSpPr>
        <p:spPr>
          <a:xfrm rot="10800000" flipH="1">
            <a:off x="1078942" y="3312250"/>
            <a:ext cx="1320800" cy="393700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A51B32-552B-73A6-7495-58FBE07577AD}"/>
              </a:ext>
            </a:extLst>
          </p:cNvPr>
          <p:cNvSpPr/>
          <p:nvPr/>
        </p:nvSpPr>
        <p:spPr>
          <a:xfrm>
            <a:off x="1030853" y="3055150"/>
            <a:ext cx="84528" cy="49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777F6D2-A7C6-10FD-A844-DB5CBFBAF5AD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flipH="1" flipV="1">
            <a:off x="1067193" y="2882777"/>
            <a:ext cx="5924" cy="17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B11D0F-E554-91A4-836D-A882DA10ACB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1073117" y="3548736"/>
            <a:ext cx="5825" cy="15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/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239AE-2A04-A9AD-2E1A-97DE52A4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2458816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/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A29CA-D0AF-0AE2-4AB9-87FD8EAA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3" y="3279741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/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88ACE-0910-D742-9E57-2EB63F14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51" y="2905591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/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9C5A76-2CEB-2873-9D83-3EE1330B1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12" y="3133217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/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84DDE-5CFF-D03D-CB12-3005E49E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2603221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/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0CE81-E8E9-CFA0-320E-B97919A2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49" y="3279741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21FD7A-1BD3-D8D5-B23E-CF6C1CAE506D}"/>
              </a:ext>
            </a:extLst>
          </p:cNvPr>
          <p:cNvSpPr txBox="1"/>
          <p:nvPr/>
        </p:nvSpPr>
        <p:spPr>
          <a:xfrm>
            <a:off x="896800" y="234315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E47E1CB-27F5-7BFF-7DC4-69E070B31D75}"/>
              </a:ext>
            </a:extLst>
          </p:cNvPr>
          <p:cNvSpPr/>
          <p:nvPr/>
        </p:nvSpPr>
        <p:spPr>
          <a:xfrm>
            <a:off x="3333749" y="3068874"/>
            <a:ext cx="629175" cy="46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92A3D4-900F-192D-5307-60CA3EE53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988" y="1179315"/>
            <a:ext cx="4915153" cy="41912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6612239" y="535551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HMC545A</a:t>
            </a:r>
          </a:p>
          <a:p>
            <a:r>
              <a:rPr lang="en-US" altLang="ko-KR" dirty="0"/>
              <a:t>QPC7522</a:t>
            </a:r>
          </a:p>
          <a:p>
            <a:r>
              <a:rPr lang="en-US" altLang="ko-KR" dirty="0"/>
              <a:t>HSWA2-30DR+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369B53-6E20-5629-27D4-453ABE5EC682}"/>
              </a:ext>
            </a:extLst>
          </p:cNvPr>
          <p:cNvSpPr txBox="1"/>
          <p:nvPr/>
        </p:nvSpPr>
        <p:spPr>
          <a:xfrm>
            <a:off x="116090" y="5632518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insertion loss</a:t>
            </a:r>
          </a:p>
          <a:p>
            <a:r>
              <a:rPr lang="en-US" altLang="ko-KR" dirty="0"/>
              <a:t>Digital signal in analog section increase</a:t>
            </a:r>
          </a:p>
          <a:p>
            <a:r>
              <a:rPr lang="en-US" altLang="ko-KR" dirty="0"/>
              <a:t>Does RF SPDT makes random jitter?</a:t>
            </a:r>
          </a:p>
        </p:txBody>
      </p:sp>
    </p:spTree>
    <p:extLst>
      <p:ext uri="{BB962C8B-B14F-4D97-AF65-F5344CB8AC3E}">
        <p14:creationId xmlns:p14="http://schemas.microsoft.com/office/powerpoint/2010/main" val="3413702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1790700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C550DE-B974-C6CB-4327-C7575D7F617E}"/>
              </a:ext>
            </a:extLst>
          </p:cNvPr>
          <p:cNvSpPr/>
          <p:nvPr/>
        </p:nvSpPr>
        <p:spPr>
          <a:xfrm>
            <a:off x="1689100" y="2508386"/>
            <a:ext cx="584906" cy="6412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738522" y="6056574"/>
            <a:ext cx="1101304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72343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D1E2C3-8B09-8D1A-BF67-209BA7B76253}"/>
              </a:ext>
            </a:extLst>
          </p:cNvPr>
          <p:cNvSpPr/>
          <p:nvPr/>
        </p:nvSpPr>
        <p:spPr>
          <a:xfrm>
            <a:off x="2154872" y="6247111"/>
            <a:ext cx="723438" cy="27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SPDT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F594230-1C09-D221-9A85-4116CB753EC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006597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F0AC20E-B8F8-B1A6-98B5-F96308E01B4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274006" y="2828993"/>
            <a:ext cx="65923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9BC78-1649-97B8-1082-FC6DDC189B9C}"/>
              </a:ext>
            </a:extLst>
          </p:cNvPr>
          <p:cNvSpPr txBox="1"/>
          <p:nvPr/>
        </p:nvSpPr>
        <p:spPr>
          <a:xfrm>
            <a:off x="1771975" y="2198131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Ntype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C95160EC-9D68-A95D-0B0B-224B58C54374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>
          <a:xfrm rot="16200000" flipV="1">
            <a:off x="4142528" y="2212127"/>
            <a:ext cx="948264" cy="2958681"/>
          </a:xfrm>
          <a:prstGeom prst="bentConnector3">
            <a:avLst>
              <a:gd name="adj1" fmla="val 66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158263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/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616513-96DA-02D5-243E-3AB32924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0" y="2403564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CD2A72B-9CB8-B956-5FE4-707820B6CB2D}"/>
              </a:ext>
            </a:extLst>
          </p:cNvPr>
          <p:cNvSpPr txBox="1"/>
          <p:nvPr/>
        </p:nvSpPr>
        <p:spPr>
          <a:xfrm>
            <a:off x="7943477" y="106312"/>
            <a:ext cx="37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3413941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4381608" y="685239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4670392" y="558767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023B5C-AE94-F781-3CF1-098ED1F0C1A3}"/>
              </a:ext>
            </a:extLst>
          </p:cNvPr>
          <p:cNvSpPr/>
          <p:nvPr/>
        </p:nvSpPr>
        <p:spPr>
          <a:xfrm>
            <a:off x="2939441" y="1663931"/>
            <a:ext cx="395756" cy="15534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SPDT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1A558A0C-FCF9-5852-32C5-EFC444F961D3}"/>
              </a:ext>
            </a:extLst>
          </p:cNvPr>
          <p:cNvGrpSpPr/>
          <p:nvPr/>
        </p:nvGrpSpPr>
        <p:grpSpPr>
          <a:xfrm>
            <a:off x="3335197" y="1421368"/>
            <a:ext cx="1575194" cy="1845134"/>
            <a:chOff x="2274006" y="1404783"/>
            <a:chExt cx="2632848" cy="1845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/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891A8EB-9280-0F7E-C6CE-EFE5ACDE6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736" y="2112689"/>
                  <a:ext cx="43342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6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37299BB-AA0D-0FC1-2CC4-0914843BBD7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23506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4574166F-428A-8CD0-365D-194CA3D1AD36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06" y="2483971"/>
              <a:ext cx="761857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/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44A0F06-5AFF-D53D-F7F9-5DA24AFCA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905" y="1957250"/>
                  <a:ext cx="43342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ED0973D-E35A-63E8-67E2-CFEEE2A6B876}"/>
                </a:ext>
              </a:extLst>
            </p:cNvPr>
            <p:cNvSpPr/>
            <p:nvPr/>
          </p:nvSpPr>
          <p:spPr>
            <a:xfrm>
              <a:off x="3526767" y="2336417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7AEA180-BFFC-D32E-F4FE-1553C9A6411B}"/>
                </a:ext>
              </a:extLst>
            </p:cNvPr>
            <p:cNvCxnSpPr>
              <a:cxnSpLocks/>
              <a:stCxn id="157" idx="0"/>
              <a:endCxn id="164" idx="0"/>
            </p:cNvCxnSpPr>
            <p:nvPr/>
          </p:nvCxnSpPr>
          <p:spPr>
            <a:xfrm flipH="1" flipV="1">
              <a:off x="3560181" y="1999765"/>
              <a:ext cx="8850" cy="336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ACE4FDC-AC39-7BA7-CAD0-9A72B50E3A02}"/>
                </a:ext>
              </a:extLst>
            </p:cNvPr>
            <p:cNvCxnSpPr>
              <a:cxnSpLocks/>
              <a:stCxn id="163" idx="0"/>
              <a:endCxn id="157" idx="2"/>
            </p:cNvCxnSpPr>
            <p:nvPr/>
          </p:nvCxnSpPr>
          <p:spPr>
            <a:xfrm flipH="1" flipV="1">
              <a:off x="3569031" y="2617953"/>
              <a:ext cx="3979" cy="3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04C4308-6806-F869-792C-031C9AF849CA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2736832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86543EF1-419A-097E-6AF5-81D14F3F66A0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1745984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CFE252E-82FF-8518-F31C-8CA0748BB0BD}"/>
                </a:ext>
              </a:extLst>
            </p:cNvPr>
            <p:cNvCxnSpPr>
              <a:cxnSpLocks/>
            </p:cNvCxnSpPr>
            <p:nvPr/>
          </p:nvCxnSpPr>
          <p:spPr>
            <a:xfrm>
              <a:off x="4484249" y="3232676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3D3A4F53-2E94-58B5-3F0B-3A0FA2ACE192}"/>
                </a:ext>
              </a:extLst>
            </p:cNvPr>
            <p:cNvSpPr/>
            <p:nvPr/>
          </p:nvSpPr>
          <p:spPr>
            <a:xfrm rot="10800000">
              <a:off x="3027500" y="2497437"/>
              <a:ext cx="545510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F6B85D96-9A94-6563-3297-0523A8653ECA}"/>
                </a:ext>
              </a:extLst>
            </p:cNvPr>
            <p:cNvSpPr/>
            <p:nvPr/>
          </p:nvSpPr>
          <p:spPr>
            <a:xfrm rot="10800000" flipV="1">
              <a:off x="3027494" y="1999765"/>
              <a:ext cx="532687" cy="50142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40242CD-DD4D-F93A-4FAC-8F3A8A72C596}"/>
                </a:ext>
              </a:extLst>
            </p:cNvPr>
            <p:cNvSpPr/>
            <p:nvPr/>
          </p:nvSpPr>
          <p:spPr>
            <a:xfrm>
              <a:off x="4467232" y="2849502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D227B0BE-EF1E-8BBD-1444-575F57FDB674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4509496" y="2748149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4C3421D7-3792-E753-4001-1C46C87580C8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4509496" y="3131038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6DD7D04-B209-465D-CE1F-7DAF47EE25D0}"/>
                </a:ext>
              </a:extLst>
            </p:cNvPr>
            <p:cNvSpPr/>
            <p:nvPr/>
          </p:nvSpPr>
          <p:spPr>
            <a:xfrm>
              <a:off x="4467232" y="1835606"/>
              <a:ext cx="84528" cy="28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44EA8B4-4FA0-099B-FFA7-B3A3D96CE94B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 flipV="1">
              <a:off x="4509496" y="1734253"/>
              <a:ext cx="0" cy="101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98DFEAF-1332-1461-EA65-652BC7DBB4E0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 flipV="1">
              <a:off x="4509496" y="2117142"/>
              <a:ext cx="0" cy="11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/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1D1AFD0-5A86-E700-F279-A83BA9BF2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0681" y="1404783"/>
                  <a:ext cx="43342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76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0A9C3DAA-24C0-6909-CD27-650EAEA4E4E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00024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002DC573-FDB9-3024-CE3E-E1414700B8B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3" y="2996317"/>
              <a:ext cx="422605" cy="0"/>
            </a:xfrm>
            <a:prstGeom prst="line">
              <a:avLst/>
            </a:prstGeom>
            <a:ln w="635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D2E9CA05-94BF-0109-C884-168EC6E3F34D}"/>
                </a:ext>
              </a:extLst>
            </p:cNvPr>
            <p:cNvSpPr/>
            <p:nvPr/>
          </p:nvSpPr>
          <p:spPr>
            <a:xfrm rot="10800000">
              <a:off x="3958412" y="1999765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C997D799-FB3F-D3A7-0F2A-60C4B7DFB53A}"/>
                </a:ext>
              </a:extLst>
            </p:cNvPr>
            <p:cNvSpPr/>
            <p:nvPr/>
          </p:nvSpPr>
          <p:spPr>
            <a:xfrm rot="10800000" flipV="1">
              <a:off x="3958408" y="1736796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215C490D-A487-613C-FA18-B4AF4CF9F3A3}"/>
                </a:ext>
              </a:extLst>
            </p:cNvPr>
            <p:cNvSpPr/>
            <p:nvPr/>
          </p:nvSpPr>
          <p:spPr>
            <a:xfrm rot="10800000">
              <a:off x="3958412" y="2996317"/>
              <a:ext cx="545510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5627E917-28C7-F8A8-3781-2FFC21FD83A1}"/>
                </a:ext>
              </a:extLst>
            </p:cNvPr>
            <p:cNvSpPr/>
            <p:nvPr/>
          </p:nvSpPr>
          <p:spPr>
            <a:xfrm rot="10800000" flipV="1">
              <a:off x="3958408" y="2733348"/>
              <a:ext cx="532687" cy="249074"/>
            </a:xfrm>
            <a:custGeom>
              <a:avLst/>
              <a:gdLst>
                <a:gd name="connsiteX0" fmla="*/ 0 w 1320800"/>
                <a:gd name="connsiteY0" fmla="*/ 0 h 393700"/>
                <a:gd name="connsiteX1" fmla="*/ 768350 w 1320800"/>
                <a:gd name="connsiteY1" fmla="*/ 82550 h 393700"/>
                <a:gd name="connsiteX2" fmla="*/ 1320800 w 1320800"/>
                <a:gd name="connsiteY2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93700">
                  <a:moveTo>
                    <a:pt x="0" y="0"/>
                  </a:moveTo>
                  <a:cubicBezTo>
                    <a:pt x="274108" y="8466"/>
                    <a:pt x="548217" y="16933"/>
                    <a:pt x="768350" y="82550"/>
                  </a:cubicBezTo>
                  <a:cubicBezTo>
                    <a:pt x="988483" y="148167"/>
                    <a:pt x="1149350" y="303742"/>
                    <a:pt x="1320800" y="393700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/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950208B-97CD-7788-92FC-A2CADBA3F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009" y="2686524"/>
                  <a:ext cx="433429" cy="401970"/>
                </a:xfrm>
                <a:prstGeom prst="rect">
                  <a:avLst/>
                </a:prstGeom>
                <a:blipFill>
                  <a:blip r:embed="rId9"/>
                  <a:stretch>
                    <a:fillRect r="-15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63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B6C246C5-2F0A-086C-2C32-E1C6277FCDD5}"/>
              </a:ext>
            </a:extLst>
          </p:cNvPr>
          <p:cNvSpPr/>
          <p:nvPr/>
        </p:nvSpPr>
        <p:spPr>
          <a:xfrm>
            <a:off x="1905000" y="134620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AD71B6-4061-3312-F419-AB5441B5CEF2}"/>
              </a:ext>
            </a:extLst>
          </p:cNvPr>
          <p:cNvSpPr/>
          <p:nvPr/>
        </p:nvSpPr>
        <p:spPr>
          <a:xfrm>
            <a:off x="7473245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826787-96A5-D114-251A-3A4DFF6F4527}"/>
              </a:ext>
            </a:extLst>
          </p:cNvPr>
          <p:cNvSpPr/>
          <p:nvPr/>
        </p:nvSpPr>
        <p:spPr>
          <a:xfrm>
            <a:off x="2012280" y="3770088"/>
            <a:ext cx="2565361" cy="2737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F83CB-0E87-C798-D8DC-EBFE780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D0B5-19F6-115C-CFD7-602BAF3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1CA82-9E5B-848C-60D7-C833F5151431}"/>
              </a:ext>
            </a:extLst>
          </p:cNvPr>
          <p:cNvSpPr/>
          <p:nvPr/>
        </p:nvSpPr>
        <p:spPr>
          <a:xfrm>
            <a:off x="1823156" y="1258711"/>
            <a:ext cx="8404577" cy="531821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AB65A1-87E1-AB76-BF5C-49CD4D45B85B}"/>
              </a:ext>
            </a:extLst>
          </p:cNvPr>
          <p:cNvGraphicFramePr>
            <a:graphicFrameLocks noGrp="1"/>
          </p:cNvGraphicFramePr>
          <p:nvPr/>
        </p:nvGraphicFramePr>
        <p:xfrm>
          <a:off x="129822" y="4624667"/>
          <a:ext cx="1158204" cy="184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2">
                  <a:extLst>
                    <a:ext uri="{9D8B030D-6E8A-4147-A177-3AD203B41FA5}">
                      <a16:colId xmlns:a16="http://schemas.microsoft.com/office/drawing/2014/main" val="3134665693"/>
                    </a:ext>
                  </a:extLst>
                </a:gridCol>
                <a:gridCol w="579102">
                  <a:extLst>
                    <a:ext uri="{9D8B030D-6E8A-4147-A177-3AD203B41FA5}">
                      <a16:colId xmlns:a16="http://schemas.microsoft.com/office/drawing/2014/main" val="4139984455"/>
                    </a:ext>
                  </a:extLst>
                </a:gridCol>
              </a:tblGrid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0050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34498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384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jb_8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36191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625071"/>
                  </a:ext>
                </a:extLst>
              </a:tr>
              <a:tr h="26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VCC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5704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36DDE-34BD-FC55-917F-6AF354648D6D}"/>
              </a:ext>
            </a:extLst>
          </p:cNvPr>
          <p:cNvSpPr/>
          <p:nvPr/>
        </p:nvSpPr>
        <p:spPr>
          <a:xfrm>
            <a:off x="4906854" y="4165600"/>
            <a:ext cx="2378291" cy="2317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XC2C128A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5DEA10-5B56-0209-CEC3-945053254D5D}"/>
              </a:ext>
            </a:extLst>
          </p:cNvPr>
          <p:cNvGrpSpPr/>
          <p:nvPr/>
        </p:nvGrpSpPr>
        <p:grpSpPr>
          <a:xfrm>
            <a:off x="1933575" y="4646921"/>
            <a:ext cx="581378" cy="1507067"/>
            <a:chOff x="1933575" y="1525411"/>
            <a:chExt cx="581378" cy="150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E78A945-5B5B-86D1-FB63-664F30491CAF}"/>
                </a:ext>
              </a:extLst>
            </p:cNvPr>
            <p:cNvSpPr/>
            <p:nvPr/>
          </p:nvSpPr>
          <p:spPr>
            <a:xfrm>
              <a:off x="1933575" y="1525411"/>
              <a:ext cx="581378" cy="1507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AAE160-BBA3-EB65-BCF0-44EC8E2A18C2}"/>
                </a:ext>
              </a:extLst>
            </p:cNvPr>
            <p:cNvSpPr/>
            <p:nvPr/>
          </p:nvSpPr>
          <p:spPr>
            <a:xfrm>
              <a:off x="1991431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51F128-0EA3-97A4-C3E7-C0BCA8BB930D}"/>
                </a:ext>
              </a:extLst>
            </p:cNvPr>
            <p:cNvSpPr/>
            <p:nvPr/>
          </p:nvSpPr>
          <p:spPr>
            <a:xfrm>
              <a:off x="2274006" y="1565275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22E2CB-8F72-B734-00F5-CE002EE3CFA2}"/>
                </a:ext>
              </a:extLst>
            </p:cNvPr>
            <p:cNvSpPr/>
            <p:nvPr/>
          </p:nvSpPr>
          <p:spPr>
            <a:xfrm>
              <a:off x="1991431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70EDA32-80EF-C492-3C40-8A66971FFFEE}"/>
                </a:ext>
              </a:extLst>
            </p:cNvPr>
            <p:cNvSpPr/>
            <p:nvPr/>
          </p:nvSpPr>
          <p:spPr>
            <a:xfrm>
              <a:off x="2274006" y="1812747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624704-D104-D4B3-9B04-12A397CA3266}"/>
                </a:ext>
              </a:extLst>
            </p:cNvPr>
            <p:cNvSpPr/>
            <p:nvPr/>
          </p:nvSpPr>
          <p:spPr>
            <a:xfrm>
              <a:off x="1991431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FBF09E0-6CDC-69F0-C6EA-713ACBDA8803}"/>
                </a:ext>
              </a:extLst>
            </p:cNvPr>
            <p:cNvSpPr/>
            <p:nvPr/>
          </p:nvSpPr>
          <p:spPr>
            <a:xfrm>
              <a:off x="2274006" y="2060219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DE5CF17-A2A3-5448-E57B-BE1E26A423E8}"/>
                </a:ext>
              </a:extLst>
            </p:cNvPr>
            <p:cNvSpPr/>
            <p:nvPr/>
          </p:nvSpPr>
          <p:spPr>
            <a:xfrm>
              <a:off x="1991431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A5C5378-E68A-74A4-8A8B-D41C7AEB3BA7}"/>
                </a:ext>
              </a:extLst>
            </p:cNvPr>
            <p:cNvSpPr/>
            <p:nvPr/>
          </p:nvSpPr>
          <p:spPr>
            <a:xfrm>
              <a:off x="2274006" y="2307691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9891AE-92BD-88F1-B0C8-B458ABC2E28E}"/>
                </a:ext>
              </a:extLst>
            </p:cNvPr>
            <p:cNvSpPr/>
            <p:nvPr/>
          </p:nvSpPr>
          <p:spPr>
            <a:xfrm>
              <a:off x="1991431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8FB764-4947-2E95-2902-FA2B025E0E27}"/>
                </a:ext>
              </a:extLst>
            </p:cNvPr>
            <p:cNvSpPr/>
            <p:nvPr/>
          </p:nvSpPr>
          <p:spPr>
            <a:xfrm>
              <a:off x="2274006" y="255516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G</a:t>
              </a:r>
              <a:endParaRPr lang="ko-KR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03731-533F-BE1F-69B3-4262D3CE5F52}"/>
                </a:ext>
              </a:extLst>
            </p:cNvPr>
            <p:cNvSpPr/>
            <p:nvPr/>
          </p:nvSpPr>
          <p:spPr>
            <a:xfrm>
              <a:off x="1991431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9A250D-CDCF-62F3-455E-D587C72F5ED6}"/>
                </a:ext>
              </a:extLst>
            </p:cNvPr>
            <p:cNvSpPr/>
            <p:nvPr/>
          </p:nvSpPr>
          <p:spPr>
            <a:xfrm>
              <a:off x="2274006" y="2808273"/>
              <a:ext cx="186618" cy="1866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V</a:t>
              </a:r>
              <a:endParaRPr lang="ko-KR" altLang="en-US" sz="12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A69BC1-E282-54CB-5C23-8848356A6DD5}"/>
              </a:ext>
            </a:extLst>
          </p:cNvPr>
          <p:cNvSpPr/>
          <p:nvPr/>
        </p:nvSpPr>
        <p:spPr>
          <a:xfrm>
            <a:off x="4906854" y="3026883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B9A13F-C772-BCB1-5D53-483E13834062}"/>
              </a:ext>
            </a:extLst>
          </p:cNvPr>
          <p:cNvCxnSpPr>
            <a:cxnSpLocks/>
          </p:cNvCxnSpPr>
          <p:nvPr/>
        </p:nvCxnSpPr>
        <p:spPr>
          <a:xfrm>
            <a:off x="129822" y="3917820"/>
            <a:ext cx="11890728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5829DE-D4E5-1F46-55D5-24CD3E66F1B7}"/>
              </a:ext>
            </a:extLst>
          </p:cNvPr>
          <p:cNvSpPr txBox="1"/>
          <p:nvPr/>
        </p:nvSpPr>
        <p:spPr>
          <a:xfrm>
            <a:off x="1037800" y="4126084"/>
            <a:ext cx="8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digital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73FBB9-0AF1-6155-B194-54D7E0C618D5}"/>
              </a:ext>
            </a:extLst>
          </p:cNvPr>
          <p:cNvSpPr txBox="1"/>
          <p:nvPr/>
        </p:nvSpPr>
        <p:spPr>
          <a:xfrm>
            <a:off x="1037800" y="129459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analog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A7360C-62C1-5018-6B3A-0A68160F5996}"/>
              </a:ext>
            </a:extLst>
          </p:cNvPr>
          <p:cNvSpPr/>
          <p:nvPr/>
        </p:nvSpPr>
        <p:spPr>
          <a:xfrm>
            <a:off x="1689100" y="2268074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A5A8-9276-7638-E680-5DF5B8312B29}"/>
              </a:ext>
            </a:extLst>
          </p:cNvPr>
          <p:cNvSpPr/>
          <p:nvPr/>
        </p:nvSpPr>
        <p:spPr>
          <a:xfrm>
            <a:off x="9917994" y="2006597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A139ED-A62A-B14F-55B5-E072C1DDB62F}"/>
              </a:ext>
            </a:extLst>
          </p:cNvPr>
          <p:cNvCxnSpPr/>
          <p:nvPr/>
        </p:nvCxnSpPr>
        <p:spPr>
          <a:xfrm>
            <a:off x="1823156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C51C53-7E02-C96B-221D-0F48ED692702}"/>
              </a:ext>
            </a:extLst>
          </p:cNvPr>
          <p:cNvCxnSpPr/>
          <p:nvPr/>
        </p:nvCxnSpPr>
        <p:spPr>
          <a:xfrm>
            <a:off x="4648200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2FDB48-DAC9-B884-5505-3182B80EC5B4}"/>
              </a:ext>
            </a:extLst>
          </p:cNvPr>
          <p:cNvCxnSpPr/>
          <p:nvPr/>
        </p:nvCxnSpPr>
        <p:spPr>
          <a:xfrm flipH="1">
            <a:off x="1823156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815A888-4B44-E7C8-4F9F-EC4340C43BAD}"/>
              </a:ext>
            </a:extLst>
          </p:cNvPr>
          <p:cNvCxnSpPr/>
          <p:nvPr/>
        </p:nvCxnSpPr>
        <p:spPr>
          <a:xfrm>
            <a:off x="7402689" y="365125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F4EF6A8-78DF-87AB-D1BB-B6FEA037BC69}"/>
              </a:ext>
            </a:extLst>
          </p:cNvPr>
          <p:cNvCxnSpPr/>
          <p:nvPr/>
        </p:nvCxnSpPr>
        <p:spPr>
          <a:xfrm flipH="1">
            <a:off x="7402689" y="4165600"/>
            <a:ext cx="2825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2946B4-CD33-A33A-1386-E6ED1A3268A5}"/>
              </a:ext>
            </a:extLst>
          </p:cNvPr>
          <p:cNvCxnSpPr/>
          <p:nvPr/>
        </p:nvCxnSpPr>
        <p:spPr>
          <a:xfrm>
            <a:off x="7402689" y="365125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7E2629-E0E7-A3C1-F8DC-2D6475611C9C}"/>
              </a:ext>
            </a:extLst>
          </p:cNvPr>
          <p:cNvSpPr/>
          <p:nvPr/>
        </p:nvSpPr>
        <p:spPr>
          <a:xfrm>
            <a:off x="3585895" y="6056574"/>
            <a:ext cx="830409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247B06-45FE-401A-9B26-DE9EF80C1F4F}"/>
              </a:ext>
            </a:extLst>
          </p:cNvPr>
          <p:cNvSpPr/>
          <p:nvPr/>
        </p:nvSpPr>
        <p:spPr>
          <a:xfrm>
            <a:off x="2933241" y="5929782"/>
            <a:ext cx="581378" cy="686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JTAG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DA0B7B8-729B-F09C-F49C-B9655CC03C34}"/>
              </a:ext>
            </a:extLst>
          </p:cNvPr>
          <p:cNvGrpSpPr/>
          <p:nvPr/>
        </p:nvGrpSpPr>
        <p:grpSpPr>
          <a:xfrm>
            <a:off x="8145998" y="1236839"/>
            <a:ext cx="382384" cy="382384"/>
            <a:chOff x="7943477" y="1307524"/>
            <a:chExt cx="584906" cy="584906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F02E172-2686-07E9-9B04-31D38D68690D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부분 원형 90">
              <a:extLst>
                <a:ext uri="{FF2B5EF4-FFF2-40B4-BE49-F238E27FC236}">
                  <a16:creationId xmlns:a16="http://schemas.microsoft.com/office/drawing/2014/main" id="{74CD54D1-C748-ACDD-5402-7F5CC4C73F3C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9E80459-394B-6EA2-6AF6-D84FFEB7BA61}"/>
              </a:ext>
            </a:extLst>
          </p:cNvPr>
          <p:cNvSpPr txBox="1"/>
          <p:nvPr/>
        </p:nvSpPr>
        <p:spPr>
          <a:xfrm>
            <a:off x="7402689" y="7770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FEA5BC-DDBD-7060-BDD1-AA43825963F1}"/>
              </a:ext>
            </a:extLst>
          </p:cNvPr>
          <p:cNvGrpSpPr/>
          <p:nvPr/>
        </p:nvGrpSpPr>
        <p:grpSpPr>
          <a:xfrm>
            <a:off x="8145998" y="6110242"/>
            <a:ext cx="382384" cy="382384"/>
            <a:chOff x="7943477" y="1307524"/>
            <a:chExt cx="584906" cy="58490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47C14F1F-BCFD-266A-7B30-0ADF53F5461E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2D3AD0-D940-84DE-D084-F6219D3F60FA}"/>
                </a:ext>
              </a:extLst>
            </p:cNvPr>
            <p:cNvSpPr/>
            <p:nvPr/>
          </p:nvSpPr>
          <p:spPr>
            <a:xfrm>
              <a:off x="7943477" y="1307524"/>
              <a:ext cx="584906" cy="584906"/>
            </a:xfrm>
            <a:prstGeom prst="pie">
              <a:avLst>
                <a:gd name="adj1" fmla="val 5354769"/>
                <a:gd name="adj2" fmla="val 1620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C57D6C2-D463-E704-7259-DECCFC9FF72A}"/>
              </a:ext>
            </a:extLst>
          </p:cNvPr>
          <p:cNvSpPr txBox="1"/>
          <p:nvPr/>
        </p:nvSpPr>
        <p:spPr>
          <a:xfrm>
            <a:off x="7402689" y="5764186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bypass capacitor</a:t>
            </a:r>
            <a:endParaRPr lang="ko-KR" altLang="en-US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6CCF2E-5C6D-8542-A050-907411049651}"/>
              </a:ext>
            </a:extLst>
          </p:cNvPr>
          <p:cNvSpPr txBox="1"/>
          <p:nvPr/>
        </p:nvSpPr>
        <p:spPr>
          <a:xfrm>
            <a:off x="2088606" y="3213129"/>
            <a:ext cx="11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shield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8C4D06-343A-2633-A03E-3989695524DF}"/>
              </a:ext>
            </a:extLst>
          </p:cNvPr>
          <p:cNvCxnSpPr>
            <a:cxnSpLocks/>
          </p:cNvCxnSpPr>
          <p:nvPr/>
        </p:nvCxnSpPr>
        <p:spPr>
          <a:xfrm flipV="1">
            <a:off x="6354587" y="3416405"/>
            <a:ext cx="0" cy="74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ADAADE-16AD-A616-7A26-5579C4F15F85}"/>
              </a:ext>
            </a:extLst>
          </p:cNvPr>
          <p:cNvCxnSpPr>
            <a:cxnSpLocks/>
          </p:cNvCxnSpPr>
          <p:nvPr/>
        </p:nvCxnSpPr>
        <p:spPr>
          <a:xfrm flipV="1">
            <a:off x="6646686" y="2953111"/>
            <a:ext cx="0" cy="12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32324FA-39C9-316E-0F6C-167CA6F77599}"/>
              </a:ext>
            </a:extLst>
          </p:cNvPr>
          <p:cNvCxnSpPr>
            <a:cxnSpLocks/>
          </p:cNvCxnSpPr>
          <p:nvPr/>
        </p:nvCxnSpPr>
        <p:spPr>
          <a:xfrm flipV="1">
            <a:off x="6907037" y="2450403"/>
            <a:ext cx="0" cy="1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67E80D6-24C8-B683-C327-B145753EC05F}"/>
              </a:ext>
            </a:extLst>
          </p:cNvPr>
          <p:cNvCxnSpPr>
            <a:cxnSpLocks/>
          </p:cNvCxnSpPr>
          <p:nvPr/>
        </p:nvCxnSpPr>
        <p:spPr>
          <a:xfrm flipV="1">
            <a:off x="7199136" y="1970736"/>
            <a:ext cx="0" cy="219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5DED82E-8C6D-7F55-7AAE-B6EF19477000}"/>
              </a:ext>
            </a:extLst>
          </p:cNvPr>
          <p:cNvCxnSpPr>
            <a:cxnSpLocks/>
            <a:stCxn id="69" idx="0"/>
            <a:endCxn id="98" idx="2"/>
          </p:cNvCxnSpPr>
          <p:nvPr/>
        </p:nvCxnSpPr>
        <p:spPr>
          <a:xfrm flipH="1" flipV="1">
            <a:off x="2639309" y="3582461"/>
            <a:ext cx="655652" cy="18762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99BC8CC-2328-0C84-550C-5588CCB9EADC}"/>
              </a:ext>
            </a:extLst>
          </p:cNvPr>
          <p:cNvCxnSpPr>
            <a:cxnSpLocks/>
            <a:stCxn id="9" idx="1"/>
            <a:endCxn id="119" idx="3"/>
          </p:cNvCxnSpPr>
          <p:nvPr/>
        </p:nvCxnSpPr>
        <p:spPr>
          <a:xfrm flipH="1" flipV="1">
            <a:off x="1428749" y="3137777"/>
            <a:ext cx="394407" cy="78004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D5AD7EF-49D1-806B-6703-A0670E19618A}"/>
              </a:ext>
            </a:extLst>
          </p:cNvPr>
          <p:cNvSpPr txBox="1"/>
          <p:nvPr/>
        </p:nvSpPr>
        <p:spPr>
          <a:xfrm>
            <a:off x="166388" y="2891555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ground is separated</a:t>
            </a:r>
            <a:endParaRPr lang="ko-KR" altLang="en-US" sz="13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0ED63-2D2F-31DD-577D-6021072D5DFA}"/>
              </a:ext>
            </a:extLst>
          </p:cNvPr>
          <p:cNvSpPr txBox="1"/>
          <p:nvPr/>
        </p:nvSpPr>
        <p:spPr>
          <a:xfrm>
            <a:off x="1771975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sma</a:t>
            </a:r>
            <a:endParaRPr lang="ko-KR" alt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9D803-4DBF-9FDB-E4EB-6F9B106F978D}"/>
              </a:ext>
            </a:extLst>
          </p:cNvPr>
          <p:cNvSpPr txBox="1"/>
          <p:nvPr/>
        </p:nvSpPr>
        <p:spPr>
          <a:xfrm>
            <a:off x="10278914" y="1248792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sma</a:t>
            </a:r>
            <a:endParaRPr lang="ko-KR" altLang="en-US" sz="1300" dirty="0"/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38F9385-243F-6438-17EB-6482E42F5D43}"/>
              </a:ext>
            </a:extLst>
          </p:cNvPr>
          <p:cNvCxnSpPr>
            <a:cxnSpLocks/>
          </p:cNvCxnSpPr>
          <p:nvPr/>
        </p:nvCxnSpPr>
        <p:spPr>
          <a:xfrm>
            <a:off x="7285145" y="2247891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/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9A0FAD9-6F9A-0735-BABE-EF99F2F34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736" y="2112689"/>
                <a:ext cx="433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/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3517236-2CCC-274C-BF74-FBC0F6D6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7" y="1241015"/>
                <a:ext cx="433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333B654-E9F5-9E1C-77AE-D63F5A9A7641}"/>
              </a:ext>
            </a:extLst>
          </p:cNvPr>
          <p:cNvSpPr/>
          <p:nvPr/>
        </p:nvSpPr>
        <p:spPr>
          <a:xfrm>
            <a:off x="8978479" y="5929783"/>
            <a:ext cx="1101304" cy="620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oscillator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558948-39B6-0F69-4770-C432E9F3B16B}"/>
              </a:ext>
            </a:extLst>
          </p:cNvPr>
          <p:cNvSpPr txBox="1"/>
          <p:nvPr/>
        </p:nvSpPr>
        <p:spPr>
          <a:xfrm>
            <a:off x="8596560" y="1466974"/>
            <a:ext cx="1101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-3dBm</a:t>
            </a:r>
            <a:endParaRPr lang="ko-KR" altLang="en-US" sz="13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C88CA5-734F-140A-CA85-0215C7B8E36A}"/>
              </a:ext>
            </a:extLst>
          </p:cNvPr>
          <p:cNvSpPr/>
          <p:nvPr/>
        </p:nvSpPr>
        <p:spPr>
          <a:xfrm>
            <a:off x="2844594" y="1300470"/>
            <a:ext cx="823952" cy="462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voltage regulator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375452A3-071A-75B8-0E81-7B2C119FD993}"/>
              </a:ext>
            </a:extLst>
          </p:cNvPr>
          <p:cNvSpPr/>
          <p:nvPr/>
        </p:nvSpPr>
        <p:spPr>
          <a:xfrm>
            <a:off x="1905000" y="4293380"/>
            <a:ext cx="8274050" cy="2241550"/>
          </a:xfrm>
          <a:custGeom>
            <a:avLst/>
            <a:gdLst>
              <a:gd name="connsiteX0" fmla="*/ 0 w 8274050"/>
              <a:gd name="connsiteY0" fmla="*/ 2241550 h 2241550"/>
              <a:gd name="connsiteX1" fmla="*/ 0 w 8274050"/>
              <a:gd name="connsiteY1" fmla="*/ 0 h 2241550"/>
              <a:gd name="connsiteX2" fmla="*/ 8274050 w 8274050"/>
              <a:gd name="connsiteY2" fmla="*/ 0 h 2241550"/>
              <a:gd name="connsiteX3" fmla="*/ 8274050 w 8274050"/>
              <a:gd name="connsiteY3" fmla="*/ 2235200 h 2241550"/>
              <a:gd name="connsiteX4" fmla="*/ 0 w 8274050"/>
              <a:gd name="connsiteY4" fmla="*/ 224155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4050" h="2241550">
                <a:moveTo>
                  <a:pt x="0" y="2241550"/>
                </a:moveTo>
                <a:lnTo>
                  <a:pt x="0" y="0"/>
                </a:lnTo>
                <a:lnTo>
                  <a:pt x="8274050" y="0"/>
                </a:lnTo>
                <a:lnTo>
                  <a:pt x="8274050" y="2235200"/>
                </a:lnTo>
                <a:lnTo>
                  <a:pt x="0" y="2241550"/>
                </a:ln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44B804C-EBBE-97A7-9484-49B70ECE97D1}"/>
              </a:ext>
            </a:extLst>
          </p:cNvPr>
          <p:cNvCxnSpPr>
            <a:cxnSpLocks/>
            <a:stCxn id="187" idx="2"/>
            <a:endCxn id="189" idx="1"/>
          </p:cNvCxnSpPr>
          <p:nvPr/>
        </p:nvCxnSpPr>
        <p:spPr>
          <a:xfrm flipV="1">
            <a:off x="10179050" y="3473632"/>
            <a:ext cx="527985" cy="81974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93D7736-3C50-0574-2161-DED3059E0309}"/>
              </a:ext>
            </a:extLst>
          </p:cNvPr>
          <p:cNvSpPr txBox="1"/>
          <p:nvPr/>
        </p:nvSpPr>
        <p:spPr>
          <a:xfrm>
            <a:off x="10707035" y="3227410"/>
            <a:ext cx="1262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power is separated</a:t>
            </a:r>
            <a:endParaRPr lang="ko-KR" altLang="en-US" sz="1300" dirty="0"/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39E4ACD-8E70-2171-5C37-87F7EC93B7B6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10179050" y="3473632"/>
            <a:ext cx="527985" cy="10776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73046331-FC72-7F7D-83FE-A327EB4A1434}"/>
              </a:ext>
            </a:extLst>
          </p:cNvPr>
          <p:cNvSpPr/>
          <p:nvPr/>
        </p:nvSpPr>
        <p:spPr>
          <a:xfrm>
            <a:off x="5267618" y="1380222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D56C7B6-9074-7102-BBA6-B1879C0E4DD7}"/>
              </a:ext>
            </a:extLst>
          </p:cNvPr>
          <p:cNvSpPr/>
          <p:nvPr/>
        </p:nvSpPr>
        <p:spPr>
          <a:xfrm>
            <a:off x="4381608" y="5511800"/>
            <a:ext cx="428264" cy="1125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5E1C7C1-6CBD-9A75-AD97-5A5F949394C9}"/>
              </a:ext>
            </a:extLst>
          </p:cNvPr>
          <p:cNvSpPr txBox="1"/>
          <p:nvPr/>
        </p:nvSpPr>
        <p:spPr>
          <a:xfrm>
            <a:off x="5556402" y="1253750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3AC9AC4-59FE-78FF-754B-92437F5CA5C8}"/>
              </a:ext>
            </a:extLst>
          </p:cNvPr>
          <p:cNvSpPr txBox="1"/>
          <p:nvPr/>
        </p:nvSpPr>
        <p:spPr>
          <a:xfrm>
            <a:off x="4670392" y="5421868"/>
            <a:ext cx="1803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decoupling capacitor</a:t>
            </a:r>
            <a:endParaRPr lang="ko-KR" altLang="en-US" sz="1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A3030-AC78-71EC-3AA8-823BC585FFC1}"/>
              </a:ext>
            </a:extLst>
          </p:cNvPr>
          <p:cNvSpPr/>
          <p:nvPr/>
        </p:nvSpPr>
        <p:spPr>
          <a:xfrm>
            <a:off x="4906854" y="253390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AE4C2-48A2-8E7E-3BC4-703BBEF53F34}"/>
              </a:ext>
            </a:extLst>
          </p:cNvPr>
          <p:cNvSpPr/>
          <p:nvPr/>
        </p:nvSpPr>
        <p:spPr>
          <a:xfrm>
            <a:off x="4906854" y="2032431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3B00A-5C3F-97A3-4A29-59AA94F5B641}"/>
              </a:ext>
            </a:extLst>
          </p:cNvPr>
          <p:cNvSpPr/>
          <p:nvPr/>
        </p:nvSpPr>
        <p:spPr>
          <a:xfrm>
            <a:off x="4906854" y="1536998"/>
            <a:ext cx="2378291" cy="417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NB6L295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BD82B19-659D-3C24-A25C-D15940A884D3}"/>
              </a:ext>
            </a:extLst>
          </p:cNvPr>
          <p:cNvCxnSpPr>
            <a:cxnSpLocks/>
          </p:cNvCxnSpPr>
          <p:nvPr/>
        </p:nvCxnSpPr>
        <p:spPr>
          <a:xfrm>
            <a:off x="4484249" y="223506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6A7C1F-26BC-8315-A10E-34C071A9CDA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74006" y="2483971"/>
            <a:ext cx="761857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/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B27044-3D9B-7FD7-7FC5-02D0D4CD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24" y="1957250"/>
                <a:ext cx="433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4D4454-BBDC-5BB8-179B-EBB15E8C0D4A}"/>
              </a:ext>
            </a:extLst>
          </p:cNvPr>
          <p:cNvSpPr/>
          <p:nvPr/>
        </p:nvSpPr>
        <p:spPr>
          <a:xfrm>
            <a:off x="3526767" y="2336417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BC1809-E395-E09C-7EC0-D01B64F148AB}"/>
              </a:ext>
            </a:extLst>
          </p:cNvPr>
          <p:cNvCxnSpPr>
            <a:cxnSpLocks/>
            <a:stCxn id="62" idx="0"/>
            <a:endCxn id="88" idx="0"/>
          </p:cNvCxnSpPr>
          <p:nvPr/>
        </p:nvCxnSpPr>
        <p:spPr>
          <a:xfrm flipH="1" flipV="1">
            <a:off x="3560181" y="1999765"/>
            <a:ext cx="8850" cy="33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D19789F-9B7D-B1C1-2218-3A8DC39D84E1}"/>
              </a:ext>
            </a:extLst>
          </p:cNvPr>
          <p:cNvCxnSpPr>
            <a:cxnSpLocks/>
            <a:stCxn id="87" idx="0"/>
            <a:endCxn id="62" idx="2"/>
          </p:cNvCxnSpPr>
          <p:nvPr/>
        </p:nvCxnSpPr>
        <p:spPr>
          <a:xfrm flipH="1" flipV="1">
            <a:off x="3569031" y="2617953"/>
            <a:ext cx="3979" cy="38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71B8794-99F5-D47D-9B78-A85E374C4393}"/>
              </a:ext>
            </a:extLst>
          </p:cNvPr>
          <p:cNvCxnSpPr>
            <a:cxnSpLocks/>
          </p:cNvCxnSpPr>
          <p:nvPr/>
        </p:nvCxnSpPr>
        <p:spPr>
          <a:xfrm>
            <a:off x="4484249" y="2736832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1EBB84F-BC9C-4722-A7D7-0B77E5EBB7DA}"/>
              </a:ext>
            </a:extLst>
          </p:cNvPr>
          <p:cNvCxnSpPr>
            <a:cxnSpLocks/>
          </p:cNvCxnSpPr>
          <p:nvPr/>
        </p:nvCxnSpPr>
        <p:spPr>
          <a:xfrm>
            <a:off x="4484249" y="1745984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9834EF3-1FFA-5B0D-3735-A7480EE96B92}"/>
              </a:ext>
            </a:extLst>
          </p:cNvPr>
          <p:cNvCxnSpPr>
            <a:cxnSpLocks/>
          </p:cNvCxnSpPr>
          <p:nvPr/>
        </p:nvCxnSpPr>
        <p:spPr>
          <a:xfrm>
            <a:off x="4484249" y="3232676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2D94043D-7240-0634-087C-6DAE962B8664}"/>
              </a:ext>
            </a:extLst>
          </p:cNvPr>
          <p:cNvSpPr/>
          <p:nvPr/>
        </p:nvSpPr>
        <p:spPr>
          <a:xfrm rot="10800000">
            <a:off x="3027500" y="2497437"/>
            <a:ext cx="545510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4B4689A8-75F5-9FB7-3914-523E17282A1A}"/>
              </a:ext>
            </a:extLst>
          </p:cNvPr>
          <p:cNvSpPr/>
          <p:nvPr/>
        </p:nvSpPr>
        <p:spPr>
          <a:xfrm rot="10800000" flipV="1">
            <a:off x="3027494" y="1999765"/>
            <a:ext cx="532687" cy="50142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9034D0-2B7C-67C0-31EE-479B2070C2F3}"/>
              </a:ext>
            </a:extLst>
          </p:cNvPr>
          <p:cNvSpPr/>
          <p:nvPr/>
        </p:nvSpPr>
        <p:spPr>
          <a:xfrm>
            <a:off x="4467232" y="2849502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A4AA5B0-108C-4CAB-CC58-53ED0420F88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4509496" y="2748149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D6BE447-CAD7-841D-1BC3-4414B48D4A47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509496" y="3131038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CE4FA97-38AF-B4D6-2B98-F9F964536A7A}"/>
              </a:ext>
            </a:extLst>
          </p:cNvPr>
          <p:cNvSpPr/>
          <p:nvPr/>
        </p:nvSpPr>
        <p:spPr>
          <a:xfrm>
            <a:off x="4467232" y="1835606"/>
            <a:ext cx="84528" cy="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F00CBB-EA8F-F231-E70B-838F6E7CE360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4509496" y="1734253"/>
            <a:ext cx="0" cy="10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F70D6A0-E677-FEB5-11E5-9B80EC75D3D1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4509496" y="2117142"/>
            <a:ext cx="0" cy="11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/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1606FA8-8A63-050B-80E5-05F568796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711" y="1337045"/>
                <a:ext cx="4334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07384D-0B37-A8F5-752E-7EA8D772E593}"/>
              </a:ext>
            </a:extLst>
          </p:cNvPr>
          <p:cNvSpPr/>
          <p:nvPr/>
        </p:nvSpPr>
        <p:spPr>
          <a:xfrm>
            <a:off x="9917994" y="1511303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85078C1-C192-9123-B7E0-8ECD8ADEB785}"/>
              </a:ext>
            </a:extLst>
          </p:cNvPr>
          <p:cNvCxnSpPr>
            <a:cxnSpLocks/>
          </p:cNvCxnSpPr>
          <p:nvPr/>
        </p:nvCxnSpPr>
        <p:spPr>
          <a:xfrm>
            <a:off x="7285145" y="1752597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0F9E775-C5AF-ECA0-583D-852F5A95CD84}"/>
              </a:ext>
            </a:extLst>
          </p:cNvPr>
          <p:cNvSpPr/>
          <p:nvPr/>
        </p:nvSpPr>
        <p:spPr>
          <a:xfrm>
            <a:off x="9917994" y="2495535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BC9D20-BAF0-C7FC-B00B-005129045C5E}"/>
              </a:ext>
            </a:extLst>
          </p:cNvPr>
          <p:cNvCxnSpPr>
            <a:cxnSpLocks/>
          </p:cNvCxnSpPr>
          <p:nvPr/>
        </p:nvCxnSpPr>
        <p:spPr>
          <a:xfrm>
            <a:off x="7285145" y="2736829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F652F4-EC60-5B14-E245-77677D41A314}"/>
              </a:ext>
            </a:extLst>
          </p:cNvPr>
          <p:cNvSpPr/>
          <p:nvPr/>
        </p:nvSpPr>
        <p:spPr>
          <a:xfrm>
            <a:off x="9917994" y="2984611"/>
            <a:ext cx="584906" cy="431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DF3C9FD0-DFA8-7047-A0BA-3F6841AE8595}"/>
              </a:ext>
            </a:extLst>
          </p:cNvPr>
          <p:cNvCxnSpPr>
            <a:cxnSpLocks/>
          </p:cNvCxnSpPr>
          <p:nvPr/>
        </p:nvCxnSpPr>
        <p:spPr>
          <a:xfrm>
            <a:off x="7285145" y="3225905"/>
            <a:ext cx="2632849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0CB48B-4A65-7EC2-FF66-AB901575F86B}"/>
              </a:ext>
            </a:extLst>
          </p:cNvPr>
          <p:cNvSpPr/>
          <p:nvPr/>
        </p:nvSpPr>
        <p:spPr>
          <a:xfrm>
            <a:off x="4493966" y="6056574"/>
            <a:ext cx="358559" cy="583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DC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D9BF11E-86FB-2FA4-096C-89DC1B04B79C}"/>
              </a:ext>
            </a:extLst>
          </p:cNvPr>
          <p:cNvCxnSpPr>
            <a:stCxn id="181" idx="0"/>
            <a:endCxn id="12" idx="3"/>
          </p:cNvCxnSpPr>
          <p:nvPr/>
        </p:nvCxnSpPr>
        <p:spPr>
          <a:xfrm rot="16200000" flipV="1">
            <a:off x="8104519" y="4505171"/>
            <a:ext cx="605239" cy="2243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EAFBF4F-F240-FF3C-D5E9-7D392CB5C41D}"/>
              </a:ext>
            </a:extLst>
          </p:cNvPr>
          <p:cNvCxnSpPr>
            <a:stCxn id="72" idx="0"/>
            <a:endCxn id="12" idx="1"/>
          </p:cNvCxnSpPr>
          <p:nvPr/>
        </p:nvCxnSpPr>
        <p:spPr>
          <a:xfrm rot="5400000" flipH="1" flipV="1">
            <a:off x="3762773" y="4785701"/>
            <a:ext cx="605238" cy="1682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6A9A714-D99C-69A5-190D-5D315D5EDC1E}"/>
              </a:ext>
            </a:extLst>
          </p:cNvPr>
          <p:cNvCxnSpPr>
            <a:cxnSpLocks/>
          </p:cNvCxnSpPr>
          <p:nvPr/>
        </p:nvCxnSpPr>
        <p:spPr>
          <a:xfrm>
            <a:off x="3554853" y="200024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3558B2-DD65-9BCE-B8D7-D8DEAE41671C}"/>
              </a:ext>
            </a:extLst>
          </p:cNvPr>
          <p:cNvCxnSpPr>
            <a:cxnSpLocks/>
          </p:cNvCxnSpPr>
          <p:nvPr/>
        </p:nvCxnSpPr>
        <p:spPr>
          <a:xfrm>
            <a:off x="3554853" y="2996317"/>
            <a:ext cx="422605" cy="0"/>
          </a:xfrm>
          <a:prstGeom prst="line">
            <a:avLst/>
          </a:prstGeom>
          <a:ln w="635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A389410-F707-0541-13C2-C913A7B6ADFA}"/>
              </a:ext>
            </a:extLst>
          </p:cNvPr>
          <p:cNvSpPr/>
          <p:nvPr/>
        </p:nvSpPr>
        <p:spPr>
          <a:xfrm rot="10800000">
            <a:off x="3958412" y="1999765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112781B-2E6F-38D8-1D27-15A996547C86}"/>
              </a:ext>
            </a:extLst>
          </p:cNvPr>
          <p:cNvSpPr/>
          <p:nvPr/>
        </p:nvSpPr>
        <p:spPr>
          <a:xfrm rot="10800000" flipV="1">
            <a:off x="3958408" y="1736796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8B8C49F2-C17A-83B9-529B-8DD0BBBCCB23}"/>
              </a:ext>
            </a:extLst>
          </p:cNvPr>
          <p:cNvSpPr/>
          <p:nvPr/>
        </p:nvSpPr>
        <p:spPr>
          <a:xfrm rot="10800000">
            <a:off x="3958412" y="2996317"/>
            <a:ext cx="545510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3AEDDE5-C968-5682-1405-97261447D83C}"/>
              </a:ext>
            </a:extLst>
          </p:cNvPr>
          <p:cNvSpPr/>
          <p:nvPr/>
        </p:nvSpPr>
        <p:spPr>
          <a:xfrm rot="10800000" flipV="1">
            <a:off x="3958408" y="2733348"/>
            <a:ext cx="532687" cy="249074"/>
          </a:xfrm>
          <a:custGeom>
            <a:avLst/>
            <a:gdLst>
              <a:gd name="connsiteX0" fmla="*/ 0 w 1320800"/>
              <a:gd name="connsiteY0" fmla="*/ 0 h 393700"/>
              <a:gd name="connsiteX1" fmla="*/ 768350 w 1320800"/>
              <a:gd name="connsiteY1" fmla="*/ 82550 h 393700"/>
              <a:gd name="connsiteX2" fmla="*/ 1320800 w 13208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93700">
                <a:moveTo>
                  <a:pt x="0" y="0"/>
                </a:moveTo>
                <a:cubicBezTo>
                  <a:pt x="274108" y="8466"/>
                  <a:pt x="548217" y="16933"/>
                  <a:pt x="768350" y="82550"/>
                </a:cubicBezTo>
                <a:cubicBezTo>
                  <a:pt x="988483" y="148167"/>
                  <a:pt x="1149350" y="303742"/>
                  <a:pt x="1320800" y="393700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/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6FDE8D-BB42-5E3B-C8B4-68739D916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49" y="2686524"/>
                <a:ext cx="433428" cy="401970"/>
              </a:xfrm>
              <a:prstGeom prst="rect">
                <a:avLst/>
              </a:prstGeom>
              <a:blipFill>
                <a:blip r:embed="rId7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/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A95CF9-3601-F999-80EC-51166970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79" y="3206055"/>
                <a:ext cx="433428" cy="401970"/>
              </a:xfrm>
              <a:prstGeom prst="rect">
                <a:avLst/>
              </a:prstGeom>
              <a:blipFill>
                <a:blip r:embed="rId8"/>
                <a:stretch>
                  <a:fillRect r="-5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0C637E4-CBE4-1F35-1288-6C892F690F01}"/>
              </a:ext>
            </a:extLst>
          </p:cNvPr>
          <p:cNvSpPr txBox="1"/>
          <p:nvPr/>
        </p:nvSpPr>
        <p:spPr>
          <a:xfrm>
            <a:off x="7943477" y="106312"/>
            <a:ext cx="37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Impedance matched at all port</a:t>
            </a:r>
          </a:p>
          <a:p>
            <a:r>
              <a:rPr lang="en-US" altLang="ko-KR" dirty="0"/>
              <a:t>Total -6dBm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17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D2D20-75F7-EEBA-964F-3A22D635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 SPDT switch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6767D-5DD0-0028-4D62-41653480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248CF-DD42-D181-47EA-B4229255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320911"/>
            <a:ext cx="5632937" cy="2769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B0993-78C9-5261-88BB-B5ACABDADBD3}"/>
              </a:ext>
            </a:extLst>
          </p:cNvPr>
          <p:cNvSpPr txBox="1"/>
          <p:nvPr/>
        </p:nvSpPr>
        <p:spPr>
          <a:xfrm>
            <a:off x="116090" y="5632518"/>
            <a:ext cx="454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6 layer PCB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BDDFFD-5BBC-21A2-3920-930CAC121544}"/>
              </a:ext>
            </a:extLst>
          </p:cNvPr>
          <p:cNvSpPr/>
          <p:nvPr/>
        </p:nvSpPr>
        <p:spPr>
          <a:xfrm>
            <a:off x="8114097" y="1968098"/>
            <a:ext cx="1761423" cy="2367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106F16D-67F7-C847-F58E-64685401252D}"/>
              </a:ext>
            </a:extLst>
          </p:cNvPr>
          <p:cNvGrpSpPr/>
          <p:nvPr/>
        </p:nvGrpSpPr>
        <p:grpSpPr>
          <a:xfrm>
            <a:off x="6521581" y="3993566"/>
            <a:ext cx="2236793" cy="2382418"/>
            <a:chOff x="6521581" y="3993566"/>
            <a:chExt cx="2236793" cy="238241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C78AAB-B3BA-F8C5-0280-6D0F61ADD8D3}"/>
                </a:ext>
              </a:extLst>
            </p:cNvPr>
            <p:cNvCxnSpPr>
              <a:cxnSpLocks/>
            </p:cNvCxnSpPr>
            <p:nvPr/>
          </p:nvCxnSpPr>
          <p:spPr>
            <a:xfrm>
              <a:off x="8747260" y="5365750"/>
              <a:ext cx="0" cy="10102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608434-4C08-A1CF-8DC4-A5BD0DFF0E42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5080016"/>
              <a:ext cx="292100" cy="314308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252F6E9-C410-724C-C038-F890A74B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013" y="5089542"/>
              <a:ext cx="1665421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2CA3864-8A35-E335-FCD2-FBC5466A6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6182" y="4741900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A624CD0-7E13-50C7-5BBC-4D64B08F0C9C}"/>
                </a:ext>
              </a:extLst>
            </p:cNvPr>
            <p:cNvCxnSpPr>
              <a:cxnSpLocks/>
            </p:cNvCxnSpPr>
            <p:nvPr/>
          </p:nvCxnSpPr>
          <p:spPr>
            <a:xfrm>
              <a:off x="6538884" y="4239896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B56B649-FC2E-50C9-2967-84442D252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581" y="3993566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60AE403-8728-738A-D05E-07F7E7BEEF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8632" y="4000923"/>
              <a:ext cx="1281816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2F9016-88EA-765B-1791-B4C919E2E940}"/>
              </a:ext>
            </a:extLst>
          </p:cNvPr>
          <p:cNvGrpSpPr/>
          <p:nvPr/>
        </p:nvGrpSpPr>
        <p:grpSpPr>
          <a:xfrm>
            <a:off x="7237071" y="1283769"/>
            <a:ext cx="1713388" cy="5092215"/>
            <a:chOff x="7237071" y="1283769"/>
            <a:chExt cx="1713388" cy="509221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7BF109-B21E-EF30-FEBD-F56A690B7EEE}"/>
                </a:ext>
              </a:extLst>
            </p:cNvPr>
            <p:cNvCxnSpPr>
              <a:cxnSpLocks/>
            </p:cNvCxnSpPr>
            <p:nvPr/>
          </p:nvCxnSpPr>
          <p:spPr>
            <a:xfrm>
              <a:off x="8934584" y="1708150"/>
              <a:ext cx="0" cy="4667834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96FE766-3271-8DB8-CBC2-3081773ABACF}"/>
                </a:ext>
              </a:extLst>
            </p:cNvPr>
            <p:cNvCxnSpPr>
              <a:cxnSpLocks/>
            </p:cNvCxnSpPr>
            <p:nvPr/>
          </p:nvCxnSpPr>
          <p:spPr>
            <a:xfrm>
              <a:off x="8466274" y="1283769"/>
              <a:ext cx="484185" cy="460567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B92BD05-7F18-C726-DC86-48D7E3398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74" y="1296452"/>
              <a:ext cx="949960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4F0FCB9-F70B-E288-AC9A-1EE9D0A60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1672" y="1283769"/>
              <a:ext cx="337821" cy="363501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2F0D6A-3CE4-C7B8-DEBE-04ABBC53B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4374" y="1616268"/>
              <a:ext cx="0" cy="53300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5A51C82-105E-B607-43F6-31453B7AF41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071" y="2117748"/>
              <a:ext cx="347080" cy="277856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844CBAC-A719-2344-39C8-C3E1F14C9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825" y="2385071"/>
              <a:ext cx="567623" cy="0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A35307-F275-E8DF-57AD-DDE8E6FDD0DC}"/>
              </a:ext>
            </a:extLst>
          </p:cNvPr>
          <p:cNvGrpSpPr/>
          <p:nvPr/>
        </p:nvGrpSpPr>
        <p:grpSpPr>
          <a:xfrm>
            <a:off x="6130458" y="2982612"/>
            <a:ext cx="1983639" cy="358708"/>
            <a:chOff x="6130458" y="2982612"/>
            <a:chExt cx="1983639" cy="35870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563E163-DC78-B5D1-E076-0C8BDA952E0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81D8F5-3565-E485-1FA2-64E607104AB0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7B7F61F-DDB4-D818-E174-2EFAE36F9F46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3543BF3-33C7-7DC2-38C2-18016E3BF4F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6DDC57F-F7DE-BAED-DB0A-2CF05AFE5E5B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D0479A-D6DD-E126-F778-1DDBD710CC2D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615465-8199-001D-133C-C7B23C2489AB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15A5A18-3D32-D27E-C75E-9DD6DB9DB31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3E37C69-988D-7F41-313F-6BA94DAABF88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29AE0BB-2505-94A1-EDF4-845682BD64CA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19698F9-70CE-EEE7-8586-C467DDE92231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EABCFAF-CB75-73D3-D8DB-2F6EFC86CF2A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F08EBCD-827E-2D7D-71CD-4A645BF30CA8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BCDB86-3655-3FEA-D23E-9C32D1EAC6B6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6DD0AF9-8B60-C37D-4F3B-482C5AC43EC4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2D663A-5790-86B9-396F-01CC18EC4391}"/>
              </a:ext>
            </a:extLst>
          </p:cNvPr>
          <p:cNvGrpSpPr/>
          <p:nvPr/>
        </p:nvGrpSpPr>
        <p:grpSpPr>
          <a:xfrm>
            <a:off x="9875519" y="2209800"/>
            <a:ext cx="1983639" cy="358708"/>
            <a:chOff x="6130458" y="2982612"/>
            <a:chExt cx="1983639" cy="35870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5AF92B-7C29-C75C-2FC6-BE54D1B82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F723D0F1-9C6D-B3EF-6B53-0FE1AF542A67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6686F30-92BB-129D-18A6-B837E413E2D8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0B35D7-F8E5-697E-9FDA-A5463757A696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C3F705A-37D7-DCA9-DF17-2DCA38DF5912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E01AF3C-5B86-C177-5269-4FDE38530C29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A05F2B-5CA8-94D7-AB39-5B3BAC56572E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FC3B591-2A26-94B6-B5FA-58EFB78EA5D7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7534F4-91CA-8EEA-640D-F0DF5E826A29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7E64831-F4C6-DC79-6794-4848D9841E64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CAA5798-7D92-F60E-E923-9951D90FBC19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794828D-BA3B-ED33-A0C0-F828C542F248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19F4F6C-7DD5-5C10-26ED-1AD589CB0FE7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8224FBB-8EE2-8A3F-34EB-61BD71EC316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449E90F1-7FC5-86B8-25C8-B7EBFA975300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4C9E4BA-768D-BDE7-FEBA-53906DDDCA2B}"/>
              </a:ext>
            </a:extLst>
          </p:cNvPr>
          <p:cNvGrpSpPr/>
          <p:nvPr/>
        </p:nvGrpSpPr>
        <p:grpSpPr>
          <a:xfrm>
            <a:off x="9875519" y="3821569"/>
            <a:ext cx="1983639" cy="358708"/>
            <a:chOff x="6130458" y="2982612"/>
            <a:chExt cx="1983639" cy="35870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CFE48DF3-3E9D-46F8-0D4E-0A0684B65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458" y="3152006"/>
              <a:ext cx="1983639" cy="15363"/>
            </a:xfrm>
            <a:prstGeom prst="line">
              <a:avLst/>
            </a:prstGeom>
            <a:ln w="889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B5A3FFA-3AE7-D0DD-AE53-4B07E49976A3}"/>
                </a:ext>
              </a:extLst>
            </p:cNvPr>
            <p:cNvSpPr/>
            <p:nvPr/>
          </p:nvSpPr>
          <p:spPr>
            <a:xfrm>
              <a:off x="6181809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82ECF0A-58F9-A95C-3639-43DE31BE2B33}"/>
                </a:ext>
              </a:extLst>
            </p:cNvPr>
            <p:cNvSpPr/>
            <p:nvPr/>
          </p:nvSpPr>
          <p:spPr>
            <a:xfrm>
              <a:off x="6181809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BD96385-B9F0-40F8-1D2C-92ACC8E47594}"/>
                </a:ext>
              </a:extLst>
            </p:cNvPr>
            <p:cNvSpPr/>
            <p:nvPr/>
          </p:nvSpPr>
          <p:spPr>
            <a:xfrm>
              <a:off x="6471834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7E41C8-B49E-893C-F981-196B86326578}"/>
                </a:ext>
              </a:extLst>
            </p:cNvPr>
            <p:cNvSpPr/>
            <p:nvPr/>
          </p:nvSpPr>
          <p:spPr>
            <a:xfrm>
              <a:off x="6471834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9F9C3BF-AB50-4870-153A-2A27766EAC3A}"/>
                </a:ext>
              </a:extLst>
            </p:cNvPr>
            <p:cNvSpPr/>
            <p:nvPr/>
          </p:nvSpPr>
          <p:spPr>
            <a:xfrm>
              <a:off x="6763106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C857608-55F1-FF71-F92C-186B4E77CCB5}"/>
                </a:ext>
              </a:extLst>
            </p:cNvPr>
            <p:cNvSpPr/>
            <p:nvPr/>
          </p:nvSpPr>
          <p:spPr>
            <a:xfrm>
              <a:off x="6763106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788E59F-D15F-662C-7E54-E1853B0B652F}"/>
                </a:ext>
              </a:extLst>
            </p:cNvPr>
            <p:cNvSpPr/>
            <p:nvPr/>
          </p:nvSpPr>
          <p:spPr>
            <a:xfrm>
              <a:off x="704927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86A6B63-313A-CCF1-1FD7-FC2722D76B05}"/>
                </a:ext>
              </a:extLst>
            </p:cNvPr>
            <p:cNvSpPr/>
            <p:nvPr/>
          </p:nvSpPr>
          <p:spPr>
            <a:xfrm>
              <a:off x="704927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0589C4A-80A6-6EAF-935F-8FB1930E3F61}"/>
                </a:ext>
              </a:extLst>
            </p:cNvPr>
            <p:cNvSpPr/>
            <p:nvPr/>
          </p:nvSpPr>
          <p:spPr>
            <a:xfrm>
              <a:off x="7340785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EEA5B65-191F-67F8-68E7-BAEAB912A3F8}"/>
                </a:ext>
              </a:extLst>
            </p:cNvPr>
            <p:cNvSpPr/>
            <p:nvPr/>
          </p:nvSpPr>
          <p:spPr>
            <a:xfrm>
              <a:off x="7340785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F0D596F-53AC-7527-4A56-434FD391BC94}"/>
                </a:ext>
              </a:extLst>
            </p:cNvPr>
            <p:cNvSpPr/>
            <p:nvPr/>
          </p:nvSpPr>
          <p:spPr>
            <a:xfrm>
              <a:off x="7630810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5413CE1-8A60-6F4D-AF5B-0D832AC5DD50}"/>
                </a:ext>
              </a:extLst>
            </p:cNvPr>
            <p:cNvSpPr/>
            <p:nvPr/>
          </p:nvSpPr>
          <p:spPr>
            <a:xfrm>
              <a:off x="7630810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17497E-6181-8271-C576-177E13BED0FD}"/>
                </a:ext>
              </a:extLst>
            </p:cNvPr>
            <p:cNvSpPr/>
            <p:nvPr/>
          </p:nvSpPr>
          <p:spPr>
            <a:xfrm>
              <a:off x="7921113" y="2982612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BFE873D-6A56-E2AF-C9CD-01F6FC8CC0F7}"/>
                </a:ext>
              </a:extLst>
            </p:cNvPr>
            <p:cNvSpPr/>
            <p:nvPr/>
          </p:nvSpPr>
          <p:spPr>
            <a:xfrm>
              <a:off x="7921113" y="3238618"/>
              <a:ext cx="102702" cy="10270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B05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타원 117">
            <a:extLst>
              <a:ext uri="{FF2B5EF4-FFF2-40B4-BE49-F238E27FC236}">
                <a16:creationId xmlns:a16="http://schemas.microsoft.com/office/drawing/2014/main" id="{6D7AD48B-CA31-F8E6-60CB-E50DB500CADF}"/>
              </a:ext>
            </a:extLst>
          </p:cNvPr>
          <p:cNvSpPr/>
          <p:nvPr/>
        </p:nvSpPr>
        <p:spPr>
          <a:xfrm>
            <a:off x="6806282" y="5038191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81118D-8470-9C72-59F0-650975164382}"/>
              </a:ext>
            </a:extLst>
          </p:cNvPr>
          <p:cNvSpPr/>
          <p:nvPr/>
        </p:nvSpPr>
        <p:spPr>
          <a:xfrm>
            <a:off x="7501474" y="1258472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375EFB3-9CDA-0427-01A5-E6EA08D4C4A9}"/>
              </a:ext>
            </a:extLst>
          </p:cNvPr>
          <p:cNvCxnSpPr>
            <a:cxnSpLocks/>
          </p:cNvCxnSpPr>
          <p:nvPr/>
        </p:nvCxnSpPr>
        <p:spPr>
          <a:xfrm flipH="1">
            <a:off x="9882722" y="3138578"/>
            <a:ext cx="237362" cy="1838"/>
          </a:xfrm>
          <a:prstGeom prst="line">
            <a:avLst/>
          </a:prstGeom>
          <a:ln w="889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CD823CE1-3EB6-9727-582C-D3F4ABE8DAA4}"/>
              </a:ext>
            </a:extLst>
          </p:cNvPr>
          <p:cNvSpPr/>
          <p:nvPr/>
        </p:nvSpPr>
        <p:spPr>
          <a:xfrm>
            <a:off x="10044069" y="3088557"/>
            <a:ext cx="102702" cy="102702"/>
          </a:xfrm>
          <a:prstGeom prst="ellipse">
            <a:avLst/>
          </a:prstGeom>
          <a:solidFill>
            <a:schemeClr val="tx1"/>
          </a:solidFill>
          <a:ln>
            <a:solidFill>
              <a:srgbClr val="B05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03078E2-952B-2E0D-70BD-9725B70F486A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8990593" y="4794644"/>
            <a:ext cx="884926" cy="11376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307C270-58DE-F734-2C4E-E4F2C98F1976}"/>
              </a:ext>
            </a:extLst>
          </p:cNvPr>
          <p:cNvSpPr txBox="1"/>
          <p:nvPr/>
        </p:nvSpPr>
        <p:spPr>
          <a:xfrm>
            <a:off x="9875519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L4 layer</a:t>
            </a:r>
            <a:endParaRPr lang="ko-KR" altLang="en-US" sz="13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0C6F1A4-B729-3214-3F5D-A73B003B2C42}"/>
              </a:ext>
            </a:extLst>
          </p:cNvPr>
          <p:cNvSpPr txBox="1"/>
          <p:nvPr/>
        </p:nvSpPr>
        <p:spPr>
          <a:xfrm>
            <a:off x="8129122" y="297920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RFc</a:t>
            </a:r>
            <a:endParaRPr lang="ko-KR" altLang="en-US" sz="13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BAB2CE1-AD01-288A-72DA-5534C6AE1C47}"/>
              </a:ext>
            </a:extLst>
          </p:cNvPr>
          <p:cNvSpPr txBox="1"/>
          <p:nvPr/>
        </p:nvSpPr>
        <p:spPr>
          <a:xfrm>
            <a:off x="9412606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RF1</a:t>
            </a:r>
            <a:endParaRPr lang="ko-KR" altLang="en-US" sz="13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055345-634E-2F8E-EDAE-68E7DC4246EA}"/>
              </a:ext>
            </a:extLst>
          </p:cNvPr>
          <p:cNvSpPr txBox="1"/>
          <p:nvPr/>
        </p:nvSpPr>
        <p:spPr>
          <a:xfrm>
            <a:off x="9412606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RF2</a:t>
            </a:r>
            <a:endParaRPr lang="ko-KR" altLang="en-US" sz="13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79857AE-1E89-5986-1055-97FB70706A24}"/>
              </a:ext>
            </a:extLst>
          </p:cNvPr>
          <p:cNvSpPr txBox="1"/>
          <p:nvPr/>
        </p:nvSpPr>
        <p:spPr>
          <a:xfrm>
            <a:off x="9226550" y="2984625"/>
            <a:ext cx="619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GND</a:t>
            </a:r>
            <a:endParaRPr lang="ko-KR" altLang="en-US" sz="13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6827A87-EF58-7086-CDC0-A570111D40AC}"/>
              </a:ext>
            </a:extLst>
          </p:cNvPr>
          <p:cNvSpPr txBox="1"/>
          <p:nvPr/>
        </p:nvSpPr>
        <p:spPr>
          <a:xfrm>
            <a:off x="8129122" y="2227824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B</a:t>
            </a:r>
            <a:endParaRPr lang="ko-KR" altLang="en-US" sz="13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E2B7055-921F-6DBF-DAA2-1FF98BFB5AD7}"/>
              </a:ext>
            </a:extLst>
          </p:cNvPr>
          <p:cNvSpPr txBox="1"/>
          <p:nvPr/>
        </p:nvSpPr>
        <p:spPr>
          <a:xfrm>
            <a:off x="8129122" y="3860132"/>
            <a:ext cx="4330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</a:t>
            </a:r>
            <a:endParaRPr lang="ko-KR" altLang="en-US" sz="1300" dirty="0"/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BC2E869-39AB-8179-2DF6-DE5E06C15201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6250233" y="4474499"/>
            <a:ext cx="181047" cy="17395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087938F-4CB4-F4F5-1220-E16EBAC09491}"/>
              </a:ext>
            </a:extLst>
          </p:cNvPr>
          <p:cNvSpPr txBox="1"/>
          <p:nvPr/>
        </p:nvSpPr>
        <p:spPr>
          <a:xfrm>
            <a:off x="5619052" y="4648450"/>
            <a:ext cx="12623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Top Layer</a:t>
            </a:r>
            <a:endParaRPr lang="ko-KR" altLang="en-US" sz="13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69370D19-BF55-AA54-2B00-DF16EC056404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7151977" y="5187198"/>
            <a:ext cx="520246" cy="61375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552D200-DFF4-52C4-498A-F7B17545DA5E}"/>
              </a:ext>
            </a:extLst>
          </p:cNvPr>
          <p:cNvSpPr txBox="1"/>
          <p:nvPr/>
        </p:nvSpPr>
        <p:spPr>
          <a:xfrm>
            <a:off x="7041042" y="5800953"/>
            <a:ext cx="126236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for equal timing length is lengthened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03987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4C068-12EE-8CD0-ACE2-317A059D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6ED06-A058-CEFD-C804-79DFA67B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81ED-1AFA-83DF-CE86-98963470FFF9}"/>
              </a:ext>
            </a:extLst>
          </p:cNvPr>
          <p:cNvSpPr txBox="1"/>
          <p:nvPr/>
        </p:nvSpPr>
        <p:spPr>
          <a:xfrm>
            <a:off x="116090" y="1266580"/>
            <a:ext cx="454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PCB 	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Kicad</a:t>
            </a:r>
            <a:r>
              <a:rPr lang="en-US" altLang="ko-KR" dirty="0"/>
              <a:t> 6.0</a:t>
            </a:r>
          </a:p>
          <a:p>
            <a:r>
              <a:rPr lang="en-US" altLang="ko-KR" dirty="0"/>
              <a:t>CPLD 	</a:t>
            </a:r>
            <a:r>
              <a:rPr lang="ko-KR" altLang="en-US" dirty="0"/>
              <a:t>→</a:t>
            </a:r>
            <a:r>
              <a:rPr lang="en-US" altLang="ko-KR" dirty="0"/>
              <a:t> ISE14.7 in Ubuntu 22.04.1LTS</a:t>
            </a:r>
          </a:p>
          <a:p>
            <a:r>
              <a:rPr lang="en-US" altLang="ko-KR" dirty="0"/>
              <a:t>FPGA 	</a:t>
            </a:r>
            <a:r>
              <a:rPr lang="ko-KR" altLang="en-US" dirty="0"/>
              <a:t>→ </a:t>
            </a:r>
            <a:r>
              <a:rPr lang="en-US" altLang="ko-KR" dirty="0"/>
              <a:t>Vivado2017.3</a:t>
            </a:r>
          </a:p>
        </p:txBody>
      </p:sp>
    </p:spTree>
    <p:extLst>
      <p:ext uri="{BB962C8B-B14F-4D97-AF65-F5344CB8AC3E}">
        <p14:creationId xmlns:p14="http://schemas.microsoft.com/office/powerpoint/2010/main" val="11383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F309-6233-424B-AB72-381422D7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Causes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9DB2F-8195-4998-8D22-9747C036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Metastable 		</a:t>
            </a:r>
            <a:r>
              <a:rPr lang="ko-KR" altLang="en-US" dirty="0"/>
              <a:t>→ </a:t>
            </a:r>
            <a:r>
              <a:rPr lang="en-US" altLang="ko-KR" dirty="0"/>
              <a:t>need SYNC utility of AD9910 to solve</a:t>
            </a:r>
          </a:p>
          <a:p>
            <a:pPr marL="0" indent="0">
              <a:buNone/>
            </a:pPr>
            <a:r>
              <a:rPr lang="en-US" altLang="ko-KR" dirty="0"/>
              <a:t>2. Transmission line </a:t>
            </a:r>
            <a:r>
              <a:rPr lang="ko-KR" altLang="en-US" dirty="0"/>
              <a:t>→</a:t>
            </a:r>
            <a:r>
              <a:rPr lang="en-US" altLang="ko-KR" dirty="0"/>
              <a:t> low possibility</a:t>
            </a:r>
          </a:p>
          <a:p>
            <a:pPr marL="0" indent="0">
              <a:buNone/>
            </a:pPr>
            <a:r>
              <a:rPr lang="en-US" altLang="ko-KR" dirty="0"/>
              <a:t>3. FPGA problem 	</a:t>
            </a:r>
            <a:r>
              <a:rPr lang="ko-KR" altLang="en-US" dirty="0"/>
              <a:t>→</a:t>
            </a:r>
            <a:r>
              <a:rPr lang="en-US" altLang="ko-KR" dirty="0"/>
              <a:t> ARTY S7 connected to DDS had problem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060E5-F32D-4938-8F05-8562667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322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DDB403-908F-9270-BBC7-B314039D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BA3E7-A630-0BA2-29C9-0CA07C171655}"/>
              </a:ext>
            </a:extLst>
          </p:cNvPr>
          <p:cNvSpPr txBox="1"/>
          <p:nvPr/>
        </p:nvSpPr>
        <p:spPr>
          <a:xfrm>
            <a:off x="0" y="7250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A53A74-18F3-B246-A4CD-4B9ECF93890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990600" y="334119"/>
            <a:ext cx="1894716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DCE32-DCE4-511E-F546-5F42CC1CBCD0}"/>
              </a:ext>
            </a:extLst>
          </p:cNvPr>
          <p:cNvSpPr txBox="1"/>
          <p:nvPr/>
        </p:nvSpPr>
        <p:spPr>
          <a:xfrm>
            <a:off x="-1" y="2688709"/>
            <a:ext cx="168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sensor &amp; thermal watchdog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F7E52F1-CC6A-DCF2-1CD6-719F6DFB074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1680633" y="2950319"/>
            <a:ext cx="905934" cy="1186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361A1C-A6AD-6378-C337-0B4C5AAC81DE}"/>
              </a:ext>
            </a:extLst>
          </p:cNvPr>
          <p:cNvSpPr txBox="1"/>
          <p:nvPr/>
        </p:nvSpPr>
        <p:spPr>
          <a:xfrm>
            <a:off x="-1" y="4583211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722647-6DAF-DAC7-85C4-D3E1444B134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81667" y="4737100"/>
            <a:ext cx="1104900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5E7415-DE62-54C4-EC69-724C2C471EE4}"/>
              </a:ext>
            </a:extLst>
          </p:cNvPr>
          <p:cNvSpPr txBox="1"/>
          <p:nvPr/>
        </p:nvSpPr>
        <p:spPr>
          <a:xfrm>
            <a:off x="9918700" y="72509"/>
            <a:ext cx="227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low dropout linear regulator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8C9BB-8D9A-272F-61B5-252026C54BE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596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AC0B6B-0F39-CA7C-64B9-F8521D37D37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701280" y="226398"/>
            <a:ext cx="2217420" cy="160748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7719DD-5509-2992-9FE0-F20B6645C52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641840" y="226398"/>
            <a:ext cx="276860" cy="320260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342704-0868-EC6C-C71E-3EB7D6C10BDE}"/>
              </a:ext>
            </a:extLst>
          </p:cNvPr>
          <p:cNvSpPr txBox="1"/>
          <p:nvPr/>
        </p:nvSpPr>
        <p:spPr>
          <a:xfrm>
            <a:off x="-1" y="5494208"/>
            <a:ext cx="148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down switch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77A3D1-512A-CBFF-55C3-41F73EE238ED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481667" y="5648097"/>
            <a:ext cx="1921933" cy="22639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70D6D-BCE5-8AC0-2EC6-59D8F43BE408}"/>
              </a:ext>
            </a:extLst>
          </p:cNvPr>
          <p:cNvSpPr txBox="1"/>
          <p:nvPr/>
        </p:nvSpPr>
        <p:spPr>
          <a:xfrm>
            <a:off x="-1" y="3935838"/>
            <a:ext cx="148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ultrahigh PSRR linear regulator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0CB88C-D4A9-146B-D53A-E6CA4A9903D5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1481667" y="4197448"/>
            <a:ext cx="3577166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596791-F04B-A64E-3E64-3054E87BD952}"/>
              </a:ext>
            </a:extLst>
          </p:cNvPr>
          <p:cNvSpPr txBox="1"/>
          <p:nvPr/>
        </p:nvSpPr>
        <p:spPr>
          <a:xfrm>
            <a:off x="0" y="3280806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micropower</a:t>
            </a:r>
          </a:p>
          <a:p>
            <a:r>
              <a:rPr lang="en-US" altLang="ko-KR" sz="1400" dirty="0"/>
              <a:t>regulator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5D15AC-BB43-7D1F-A726-208C807AFB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1100667" y="3542416"/>
            <a:ext cx="3958167" cy="8032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1D8B-9E40-8F9D-7FAF-CC6681FF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6B79-7304-43C1-5ECC-7492DCF6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0E1EF-8923-FA60-E4C8-458C6487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67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FA15FB-0DCB-750A-5559-D9A6FF33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18A244-90E7-B372-FE76-87EE706CC458}"/>
              </a:ext>
            </a:extLst>
          </p:cNvPr>
          <p:cNvSpPr/>
          <p:nvPr/>
        </p:nvSpPr>
        <p:spPr>
          <a:xfrm>
            <a:off x="4288367" y="3714750"/>
            <a:ext cx="715433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764A57-83F4-6562-F11B-B4AA1DF5CE4E}"/>
              </a:ext>
            </a:extLst>
          </p:cNvPr>
          <p:cNvCxnSpPr>
            <a:cxnSpLocks/>
            <a:stCxn id="7" idx="1"/>
            <a:endCxn id="40" idx="3"/>
          </p:cNvCxnSpPr>
          <p:nvPr/>
        </p:nvCxnSpPr>
        <p:spPr>
          <a:xfrm flipH="1">
            <a:off x="3287183" y="5205942"/>
            <a:ext cx="1001184" cy="30903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1B50974-E9D9-4EBE-3E6D-3584166950C4}"/>
              </a:ext>
            </a:extLst>
          </p:cNvPr>
          <p:cNvSpPr txBox="1"/>
          <p:nvPr/>
        </p:nvSpPr>
        <p:spPr>
          <a:xfrm>
            <a:off x="1388207" y="5021275"/>
            <a:ext cx="143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Bypass capacitor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91B22-AB44-C8CE-B6B1-09373968F359}"/>
              </a:ext>
            </a:extLst>
          </p:cNvPr>
          <p:cNvSpPr/>
          <p:nvPr/>
        </p:nvSpPr>
        <p:spPr>
          <a:xfrm>
            <a:off x="4133850" y="3714750"/>
            <a:ext cx="130176" cy="298238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8EE99F-A66B-5326-1703-99B9D6F72B00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2825397" y="5175164"/>
            <a:ext cx="1308453" cy="3077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9BEB44-6816-E913-F437-3399C9DBF7EA}"/>
              </a:ext>
            </a:extLst>
          </p:cNvPr>
          <p:cNvSpPr txBox="1"/>
          <p:nvPr/>
        </p:nvSpPr>
        <p:spPr>
          <a:xfrm>
            <a:off x="1388206" y="5361086"/>
            <a:ext cx="1898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Noise </a:t>
            </a:r>
            <a:r>
              <a:rPr lang="en-US" altLang="ko-KR" sz="1400" dirty="0" err="1"/>
              <a:t>suprress</a:t>
            </a:r>
            <a:r>
              <a:rPr lang="en-US" altLang="ko-KR" sz="1400" dirty="0"/>
              <a:t> inductor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A58F08-2F5D-8530-7DF2-C742F81934C4}"/>
              </a:ext>
            </a:extLst>
          </p:cNvPr>
          <p:cNvSpPr/>
          <p:nvPr/>
        </p:nvSpPr>
        <p:spPr>
          <a:xfrm>
            <a:off x="7434792" y="4114801"/>
            <a:ext cx="1550458" cy="20764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A943-5AD1-E088-9AE0-AAEE907CFEE6}"/>
              </a:ext>
            </a:extLst>
          </p:cNvPr>
          <p:cNvSpPr txBox="1"/>
          <p:nvPr/>
        </p:nvSpPr>
        <p:spPr>
          <a:xfrm>
            <a:off x="9404446" y="5021275"/>
            <a:ext cx="1852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decoupling capacitor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285A43-20D8-2F44-0A11-590F3E336F7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985250" y="5153026"/>
            <a:ext cx="419196" cy="2213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3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94973B-1C0B-8DAB-CAE9-4DD524CF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68" y="0"/>
            <a:ext cx="9704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6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3E534-F520-48CB-B243-8C0B3E1A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Synchronization of AD9910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DD977-5930-4D21-8335-BC148822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66" y="1226525"/>
            <a:ext cx="5417989" cy="489386"/>
          </a:xfrm>
        </p:spPr>
        <p:txBody>
          <a:bodyPr/>
          <a:lstStyle/>
          <a:p>
            <a:r>
              <a:rPr lang="en-US" altLang="ko-KR" dirty="0"/>
              <a:t>SYNC pin should be used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FB285-11B4-4909-BB80-287467E3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08F1EF1-69F4-E6E0-1CA0-E57BC13C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8" y="1364944"/>
            <a:ext cx="6371577" cy="46736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F3188C-E278-D332-FE2B-81EB30767294}"/>
              </a:ext>
            </a:extLst>
          </p:cNvPr>
          <p:cNvSpPr/>
          <p:nvPr/>
        </p:nvSpPr>
        <p:spPr>
          <a:xfrm>
            <a:off x="4726869" y="418434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7B20E2-814F-5261-2A36-A23B3EC3CE24}"/>
              </a:ext>
            </a:extLst>
          </p:cNvPr>
          <p:cNvSpPr/>
          <p:nvPr/>
        </p:nvSpPr>
        <p:spPr>
          <a:xfrm>
            <a:off x="4495094" y="3962094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CAFE0A-926F-5690-A9F5-C21F67BF75CC}"/>
              </a:ext>
            </a:extLst>
          </p:cNvPr>
          <p:cNvSpPr/>
          <p:nvPr/>
        </p:nvSpPr>
        <p:spPr>
          <a:xfrm>
            <a:off x="4726869" y="1956905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309D0D-A7DC-416E-5973-B1CD6B2CF46D}"/>
              </a:ext>
            </a:extLst>
          </p:cNvPr>
          <p:cNvSpPr/>
          <p:nvPr/>
        </p:nvSpPr>
        <p:spPr>
          <a:xfrm>
            <a:off x="4495094" y="1715911"/>
            <a:ext cx="333022" cy="3330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37FA8C-4C1E-000C-4420-E4578AAD32CC}"/>
              </a:ext>
            </a:extLst>
          </p:cNvPr>
          <p:cNvSpPr/>
          <p:nvPr/>
        </p:nvSpPr>
        <p:spPr>
          <a:xfrm>
            <a:off x="4576747" y="4580017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CB00A3-E656-CF75-A7A5-9275CFB73B78}"/>
              </a:ext>
            </a:extLst>
          </p:cNvPr>
          <p:cNvSpPr/>
          <p:nvPr/>
        </p:nvSpPr>
        <p:spPr>
          <a:xfrm>
            <a:off x="4637616" y="2332588"/>
            <a:ext cx="168113" cy="168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423BEE-7620-9F9D-AFF1-6A7F80CFE0F5}"/>
              </a:ext>
            </a:extLst>
          </p:cNvPr>
          <p:cNvCxnSpPr>
            <a:cxnSpLocks/>
            <a:stCxn id="10" idx="6"/>
            <a:endCxn id="24" idx="1"/>
          </p:cNvCxnSpPr>
          <p:nvPr/>
        </p:nvCxnSpPr>
        <p:spPr>
          <a:xfrm>
            <a:off x="4828116" y="1882422"/>
            <a:ext cx="3708392" cy="8733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E4C2F2-0D66-9B44-66C8-CF75F4FE466A}"/>
              </a:ext>
            </a:extLst>
          </p:cNvPr>
          <p:cNvCxnSpPr>
            <a:cxnSpLocks/>
            <a:stCxn id="9" idx="6"/>
            <a:endCxn id="24" idx="1"/>
          </p:cNvCxnSpPr>
          <p:nvPr/>
        </p:nvCxnSpPr>
        <p:spPr>
          <a:xfrm>
            <a:off x="5059891" y="2123416"/>
            <a:ext cx="3476617" cy="63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AC2082-2106-46E8-A2BE-33C991550281}"/>
              </a:ext>
            </a:extLst>
          </p:cNvPr>
          <p:cNvCxnSpPr>
            <a:cxnSpLocks/>
            <a:stCxn id="8" idx="6"/>
            <a:endCxn id="24" idx="1"/>
          </p:cNvCxnSpPr>
          <p:nvPr/>
        </p:nvCxnSpPr>
        <p:spPr>
          <a:xfrm flipV="1">
            <a:off x="4828116" y="2755747"/>
            <a:ext cx="3708392" cy="1372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E0CFBB-8BE1-AFD9-623F-B249EEB46827}"/>
              </a:ext>
            </a:extLst>
          </p:cNvPr>
          <p:cNvCxnSpPr>
            <a:cxnSpLocks/>
            <a:stCxn id="7" idx="6"/>
            <a:endCxn id="24" idx="1"/>
          </p:cNvCxnSpPr>
          <p:nvPr/>
        </p:nvCxnSpPr>
        <p:spPr>
          <a:xfrm flipV="1">
            <a:off x="5059891" y="2755747"/>
            <a:ext cx="3476617" cy="1595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DA43F1-0ACA-9988-DE0D-5FF95BF18C50}"/>
              </a:ext>
            </a:extLst>
          </p:cNvPr>
          <p:cNvSpPr txBox="1"/>
          <p:nvPr/>
        </p:nvSpPr>
        <p:spPr>
          <a:xfrm>
            <a:off x="8536508" y="2571081"/>
            <a:ext cx="9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SYNC_IN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F93D78-8EB4-8508-A7BF-F382E117F88F}"/>
              </a:ext>
            </a:extLst>
          </p:cNvPr>
          <p:cNvCxnSpPr>
            <a:cxnSpLocks/>
            <a:stCxn id="11" idx="6"/>
            <a:endCxn id="32" idx="1"/>
          </p:cNvCxnSpPr>
          <p:nvPr/>
        </p:nvCxnSpPr>
        <p:spPr>
          <a:xfrm flipV="1">
            <a:off x="4744860" y="4111908"/>
            <a:ext cx="3791647" cy="5521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A438F3E-6DCF-9CAE-EEA0-DA193240E1EE}"/>
              </a:ext>
            </a:extLst>
          </p:cNvPr>
          <p:cNvCxnSpPr>
            <a:cxnSpLocks/>
            <a:stCxn id="12" idx="6"/>
            <a:endCxn id="32" idx="1"/>
          </p:cNvCxnSpPr>
          <p:nvPr/>
        </p:nvCxnSpPr>
        <p:spPr>
          <a:xfrm>
            <a:off x="4805729" y="2416645"/>
            <a:ext cx="3730778" cy="1695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175797-F796-C3C8-4ACD-52CD38505373}"/>
              </a:ext>
            </a:extLst>
          </p:cNvPr>
          <p:cNvSpPr txBox="1"/>
          <p:nvPr/>
        </p:nvSpPr>
        <p:spPr>
          <a:xfrm>
            <a:off x="8536507" y="3927242"/>
            <a:ext cx="20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SYNC_SMP_ERROR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035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99C24-D315-1F0B-1323-DE39EDEC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Urukul</a:t>
            </a:r>
            <a:r>
              <a:rPr lang="en-US" altLang="ko-KR" dirty="0"/>
              <a:t> Board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5AEC1-C309-59D5-40AE-47C202EA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0AF4F5F-BDC4-3834-510F-829C6825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20800"/>
            <a:ext cx="6262733" cy="501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89E17-9BD1-6AAF-195F-06F74DB933A6}"/>
              </a:ext>
            </a:extLst>
          </p:cNvPr>
          <p:cNvSpPr txBox="1"/>
          <p:nvPr/>
        </p:nvSpPr>
        <p:spPr>
          <a:xfrm>
            <a:off x="6482371" y="1320800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Not seems to be considering RF effect that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69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DA4E6-3037-9EBA-46C3-9DDB3139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4EEF70-6BFC-5B5F-421A-D564BFF7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AD9910 Block diagram</a:t>
            </a:r>
            <a:endParaRPr kumimoji="1" lang="ko-Kore-KR" altLang="en-US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4C32DDD-BE93-651F-2EE4-203B4694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53" y="1477059"/>
            <a:ext cx="6367294" cy="44102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25BD9F-FE50-2721-99AB-C73ABCBA4659}"/>
              </a:ext>
            </a:extLst>
          </p:cNvPr>
          <p:cNvSpPr/>
          <p:nvPr/>
        </p:nvSpPr>
        <p:spPr>
          <a:xfrm>
            <a:off x="7901976" y="2602350"/>
            <a:ext cx="1032704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2BBB60C-9B5A-9301-D1E5-7515CEF6FFC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34680" y="2822297"/>
            <a:ext cx="789858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A8F22C-F334-30FB-FF06-DE1ECF67867F}"/>
              </a:ext>
            </a:extLst>
          </p:cNvPr>
          <p:cNvSpPr txBox="1"/>
          <p:nvPr/>
        </p:nvSpPr>
        <p:spPr>
          <a:xfrm>
            <a:off x="9724538" y="2676103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Output</a:t>
            </a:r>
            <a:endParaRPr kumimoji="1" lang="ko-Kore-KR" altLang="en-US" sz="1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6BFF9-5137-C25D-B192-FFD3FAA4AA7E}"/>
              </a:ext>
            </a:extLst>
          </p:cNvPr>
          <p:cNvSpPr/>
          <p:nvPr/>
        </p:nvSpPr>
        <p:spPr>
          <a:xfrm>
            <a:off x="3030214" y="3526437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78E38-633A-4BFD-A7AE-8E3D06441366}"/>
              </a:ext>
            </a:extLst>
          </p:cNvPr>
          <p:cNvSpPr txBox="1"/>
          <p:nvPr/>
        </p:nvSpPr>
        <p:spPr>
          <a:xfrm>
            <a:off x="1642579" y="3733654"/>
            <a:ext cx="7389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FUD Pin</a:t>
            </a:r>
            <a:endParaRPr kumimoji="1" lang="ko-Kore-KR" altLang="en-US" sz="13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94ADB-7E3B-AA03-B2B3-4D2B882ACDBE}"/>
              </a:ext>
            </a:extLst>
          </p:cNvPr>
          <p:cNvSpPr/>
          <p:nvPr/>
        </p:nvSpPr>
        <p:spPr>
          <a:xfrm>
            <a:off x="3030214" y="1940350"/>
            <a:ext cx="689475" cy="63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CE517-0FC0-909B-0129-57B655B6B7BF}"/>
              </a:ext>
            </a:extLst>
          </p:cNvPr>
          <p:cNvSpPr txBox="1"/>
          <p:nvPr/>
        </p:nvSpPr>
        <p:spPr>
          <a:xfrm>
            <a:off x="1642579" y="1956244"/>
            <a:ext cx="11337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Data I/O pin</a:t>
            </a:r>
            <a:endParaRPr kumimoji="1" lang="ko-Kore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9DEF1-D1EF-4A06-00D5-8E168A36F1D1}"/>
              </a:ext>
            </a:extLst>
          </p:cNvPr>
          <p:cNvSpPr/>
          <p:nvPr/>
        </p:nvSpPr>
        <p:spPr>
          <a:xfrm>
            <a:off x="3030214" y="3385888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0167-4EB2-907F-6872-CB0633B56994}"/>
              </a:ext>
            </a:extLst>
          </p:cNvPr>
          <p:cNvSpPr txBox="1"/>
          <p:nvPr/>
        </p:nvSpPr>
        <p:spPr>
          <a:xfrm>
            <a:off x="1642579" y="3071352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Register select pin</a:t>
            </a:r>
            <a:endParaRPr kumimoji="1" lang="ko-Kore-KR" altLang="en-US" sz="1300" dirty="0"/>
          </a:p>
        </p:txBody>
      </p:sp>
      <p:cxnSp>
        <p:nvCxnSpPr>
          <p:cNvPr id="16" name="꺾인 연결선[E] 31">
            <a:extLst>
              <a:ext uri="{FF2B5EF4-FFF2-40B4-BE49-F238E27FC236}">
                <a16:creationId xmlns:a16="http://schemas.microsoft.com/office/drawing/2014/main" id="{E9A58CD5-1109-8514-B964-9DC15DD9863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2685247" y="3317574"/>
            <a:ext cx="344967" cy="12328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꺾인 연결선[E] 37">
            <a:extLst>
              <a:ext uri="{FF2B5EF4-FFF2-40B4-BE49-F238E27FC236}">
                <a16:creationId xmlns:a16="http://schemas.microsoft.com/office/drawing/2014/main" id="{F904C2F5-2EB1-5E90-1D02-B3A9C9DD7FD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381534" y="3581409"/>
            <a:ext cx="648680" cy="298439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A6EA54-89E1-9326-A605-CA56B5D68FBF}"/>
              </a:ext>
            </a:extLst>
          </p:cNvPr>
          <p:cNvSpPr/>
          <p:nvPr/>
        </p:nvSpPr>
        <p:spPr>
          <a:xfrm>
            <a:off x="3030214" y="2632599"/>
            <a:ext cx="634641" cy="10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003A5-BDF7-A51B-6832-E1F295642A98}"/>
              </a:ext>
            </a:extLst>
          </p:cNvPr>
          <p:cNvSpPr txBox="1"/>
          <p:nvPr/>
        </p:nvSpPr>
        <p:spPr>
          <a:xfrm>
            <a:off x="1642578" y="2296311"/>
            <a:ext cx="12166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OSK enable pin</a:t>
            </a:r>
            <a:endParaRPr kumimoji="1" lang="ko-Kore-KR" altLang="en-US" sz="1300" dirty="0"/>
          </a:p>
        </p:txBody>
      </p:sp>
      <p:cxnSp>
        <p:nvCxnSpPr>
          <p:cNvPr id="20" name="꺾인 연결선[E] 46">
            <a:extLst>
              <a:ext uri="{FF2B5EF4-FFF2-40B4-BE49-F238E27FC236}">
                <a16:creationId xmlns:a16="http://schemas.microsoft.com/office/drawing/2014/main" id="{A19ABA20-6A46-EBB2-582D-989D533CA614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2859205" y="2442505"/>
            <a:ext cx="171009" cy="24506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B8069-8198-29DF-D9D7-8DC2E2D73293}"/>
              </a:ext>
            </a:extLst>
          </p:cNvPr>
          <p:cNvSpPr/>
          <p:nvPr/>
        </p:nvSpPr>
        <p:spPr>
          <a:xfrm>
            <a:off x="8527146" y="3600066"/>
            <a:ext cx="531129" cy="446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49">
            <a:extLst>
              <a:ext uri="{FF2B5EF4-FFF2-40B4-BE49-F238E27FC236}">
                <a16:creationId xmlns:a16="http://schemas.microsoft.com/office/drawing/2014/main" id="{56F5F72B-C8FD-4E01-73A1-E255BF1F459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9058275" y="3820013"/>
            <a:ext cx="666263" cy="34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9F50A5-CF3C-F3DE-9884-56C6C38A7940}"/>
              </a:ext>
            </a:extLst>
          </p:cNvPr>
          <p:cNvSpPr txBox="1"/>
          <p:nvPr/>
        </p:nvSpPr>
        <p:spPr>
          <a:xfrm>
            <a:off x="9724538" y="3673819"/>
            <a:ext cx="11528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Clock input</a:t>
            </a:r>
            <a:endParaRPr kumimoji="1" lang="ko-Kore-KR" altLang="en-US" sz="1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9F3C76-F4FD-8359-4335-CCCCE18D8135}"/>
              </a:ext>
            </a:extLst>
          </p:cNvPr>
          <p:cNvSpPr/>
          <p:nvPr/>
        </p:nvSpPr>
        <p:spPr>
          <a:xfrm>
            <a:off x="6550819" y="4804478"/>
            <a:ext cx="778669" cy="78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63617-E139-185F-9EB2-AE908C9DAF12}"/>
              </a:ext>
            </a:extLst>
          </p:cNvPr>
          <p:cNvSpPr txBox="1"/>
          <p:nvPr/>
        </p:nvSpPr>
        <p:spPr>
          <a:xfrm>
            <a:off x="5702640" y="6021895"/>
            <a:ext cx="24807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Synchronization pin</a:t>
            </a:r>
          </a:p>
          <a:p>
            <a:pPr algn="ctr"/>
            <a:r>
              <a:rPr kumimoji="1" lang="en-US" altLang="ko-Kore-KR" sz="1300" dirty="0"/>
              <a:t>(SYNC_IN != SYNC_CLK)</a:t>
            </a:r>
            <a:endParaRPr kumimoji="1" lang="ko-Kore-KR" altLang="en-US" sz="1300" dirty="0"/>
          </a:p>
        </p:txBody>
      </p:sp>
      <p:cxnSp>
        <p:nvCxnSpPr>
          <p:cNvPr id="26" name="꺾인 연결선[E] 56">
            <a:extLst>
              <a:ext uri="{FF2B5EF4-FFF2-40B4-BE49-F238E27FC236}">
                <a16:creationId xmlns:a16="http://schemas.microsoft.com/office/drawing/2014/main" id="{4ABAD677-B59D-91AB-F5C1-38B114E2D32B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16200000" flipV="1">
            <a:off x="6727422" y="5806287"/>
            <a:ext cx="428340" cy="2875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F832B-8D1A-B955-D84B-B63B93F40040}"/>
              </a:ext>
            </a:extLst>
          </p:cNvPr>
          <p:cNvSpPr/>
          <p:nvPr/>
        </p:nvSpPr>
        <p:spPr>
          <a:xfrm>
            <a:off x="3030214" y="3820013"/>
            <a:ext cx="634641" cy="80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EF39D-2DB0-7390-1C14-63B6BDA0A5FB}"/>
              </a:ext>
            </a:extLst>
          </p:cNvPr>
          <p:cNvSpPr txBox="1"/>
          <p:nvPr/>
        </p:nvSpPr>
        <p:spPr>
          <a:xfrm>
            <a:off x="1642579" y="4067090"/>
            <a:ext cx="824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Not used</a:t>
            </a:r>
            <a:endParaRPr kumimoji="1" lang="ko-Kore-KR" altLang="en-US" sz="1300" dirty="0"/>
          </a:p>
        </p:txBody>
      </p:sp>
      <p:cxnSp>
        <p:nvCxnSpPr>
          <p:cNvPr id="29" name="꺾인 연결선[E] 65">
            <a:extLst>
              <a:ext uri="{FF2B5EF4-FFF2-40B4-BE49-F238E27FC236}">
                <a16:creationId xmlns:a16="http://schemas.microsoft.com/office/drawing/2014/main" id="{14BAC724-FA37-51B5-D81F-D912AC365584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2467462" y="4213284"/>
            <a:ext cx="562752" cy="112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DB00D8-6F30-0E79-EB4C-91353DE2755D}"/>
              </a:ext>
            </a:extLst>
          </p:cNvPr>
          <p:cNvSpPr/>
          <p:nvPr/>
        </p:nvSpPr>
        <p:spPr>
          <a:xfrm>
            <a:off x="3030214" y="2847487"/>
            <a:ext cx="634641" cy="442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12AB7-9C38-CBF6-B360-4F615F0A7638}"/>
              </a:ext>
            </a:extLst>
          </p:cNvPr>
          <p:cNvSpPr txBox="1"/>
          <p:nvPr/>
        </p:nvSpPr>
        <p:spPr>
          <a:xfrm>
            <a:off x="1642579" y="2598473"/>
            <a:ext cx="10426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DRG control pin</a:t>
            </a:r>
            <a:endParaRPr kumimoji="1" lang="ko-Kore-KR" altLang="en-US" sz="1300" dirty="0"/>
          </a:p>
        </p:txBody>
      </p:sp>
      <p:cxnSp>
        <p:nvCxnSpPr>
          <p:cNvPr id="32" name="꺾인 연결선[E] 72">
            <a:extLst>
              <a:ext uri="{FF2B5EF4-FFF2-40B4-BE49-F238E27FC236}">
                <a16:creationId xmlns:a16="http://schemas.microsoft.com/office/drawing/2014/main" id="{76A2CCBD-E66E-19F9-4247-436FE567A6C2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2685247" y="2844695"/>
            <a:ext cx="344967" cy="22399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[E] 75">
            <a:extLst>
              <a:ext uri="{FF2B5EF4-FFF2-40B4-BE49-F238E27FC236}">
                <a16:creationId xmlns:a16="http://schemas.microsoft.com/office/drawing/2014/main" id="{7E6A172E-EF62-A3D8-379A-9759E7DA981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776294" y="2102438"/>
            <a:ext cx="253920" cy="154802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1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CA79A-14BC-40FE-B4BE-FA4D606F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EB79DC-7E55-6C58-0FB3-7ABB28D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 update &amp; SYNC_CLK timing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0B371A0-A97C-ED65-642B-7392E817147B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8D0325-C413-AEE7-290B-2ABEA130319C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F64173-155D-45FE-3289-65FF77A9C700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5A24A1F-5F96-53A8-F492-5DF26FBB8D60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617E5B29-5F1A-97ED-5ADF-01312C8E90C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B763D360-B874-8B51-3E31-8B70BD4FD2A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8">
                      <a:extLst>
                        <a:ext uri="{FF2B5EF4-FFF2-40B4-BE49-F238E27FC236}">
                          <a16:creationId xmlns:a16="http://schemas.microsoft.com/office/drawing/2014/main" id="{A674F755-2E2B-CC0D-BC7F-74CED6B92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9">
                      <a:extLst>
                        <a:ext uri="{FF2B5EF4-FFF2-40B4-BE49-F238E27FC236}">
                          <a16:creationId xmlns:a16="http://schemas.microsoft.com/office/drawing/2014/main" id="{03A840C0-F32D-ACC4-5C73-7B229100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56414C58-827C-CAE3-A7B0-749239249B8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12">
                      <a:extLst>
                        <a:ext uri="{FF2B5EF4-FFF2-40B4-BE49-F238E27FC236}">
                          <a16:creationId xmlns:a16="http://schemas.microsoft.com/office/drawing/2014/main" id="{F8AF8326-664B-22E2-9561-2789F9F70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13">
                      <a:extLst>
                        <a:ext uri="{FF2B5EF4-FFF2-40B4-BE49-F238E27FC236}">
                          <a16:creationId xmlns:a16="http://schemas.microsoft.com/office/drawing/2014/main" id="{D024F190-EC42-E97C-1C6F-35E74797F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91C957B7-8B6B-F6C9-15D5-813A8EC1FC33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0DD52914-A9FD-43C3-00D0-6A0317380D0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20">
                      <a:extLst>
                        <a:ext uri="{FF2B5EF4-FFF2-40B4-BE49-F238E27FC236}">
                          <a16:creationId xmlns:a16="http://schemas.microsoft.com/office/drawing/2014/main" id="{EBA0CEE9-338F-20FC-AF0C-AB7E631DE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21">
                      <a:extLst>
                        <a:ext uri="{FF2B5EF4-FFF2-40B4-BE49-F238E27FC236}">
                          <a16:creationId xmlns:a16="http://schemas.microsoft.com/office/drawing/2014/main" id="{1E216A62-112C-4023-0FC3-66FD73153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ADAC4AFD-5570-5727-0145-ED14B5BF4217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18">
                      <a:extLst>
                        <a:ext uri="{FF2B5EF4-FFF2-40B4-BE49-F238E27FC236}">
                          <a16:creationId xmlns:a16="http://schemas.microsoft.com/office/drawing/2014/main" id="{3534034A-2696-A0A4-316F-C1C5AF2A0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19">
                      <a:extLst>
                        <a:ext uri="{FF2B5EF4-FFF2-40B4-BE49-F238E27FC236}">
                          <a16:creationId xmlns:a16="http://schemas.microsoft.com/office/drawing/2014/main" id="{7E96CA96-2BF4-B9BE-4DE2-9B6F74136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5488082-EBAE-BF54-163C-B286D742EC53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668E48DA-CAA5-B636-4192-FC0FBFC77C90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FD653B63-A765-9800-816C-0548438DE8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36">
                      <a:extLst>
                        <a:ext uri="{FF2B5EF4-FFF2-40B4-BE49-F238E27FC236}">
                          <a16:creationId xmlns:a16="http://schemas.microsoft.com/office/drawing/2014/main" id="{B88433E0-409F-21E8-798F-96B277A9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37">
                      <a:extLst>
                        <a:ext uri="{FF2B5EF4-FFF2-40B4-BE49-F238E27FC236}">
                          <a16:creationId xmlns:a16="http://schemas.microsoft.com/office/drawing/2014/main" id="{BE16D3A9-D271-E4E3-2D56-F17237397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80DB834-1E56-3B09-9F0D-A98F2D9137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34">
                      <a:extLst>
                        <a:ext uri="{FF2B5EF4-FFF2-40B4-BE49-F238E27FC236}">
                          <a16:creationId xmlns:a16="http://schemas.microsoft.com/office/drawing/2014/main" id="{1A270AB8-9CE3-BC54-61A5-4B88CBCE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35">
                      <a:extLst>
                        <a:ext uri="{FF2B5EF4-FFF2-40B4-BE49-F238E27FC236}">
                          <a16:creationId xmlns:a16="http://schemas.microsoft.com/office/drawing/2014/main" id="{424B64FD-4755-1746-FD82-3D7FBB21D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E6FD2A39-CA09-9DE0-5B1A-6F12617032FC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82762BC9-3F75-8814-927E-32144D3C7A8B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30">
                      <a:extLst>
                        <a:ext uri="{FF2B5EF4-FFF2-40B4-BE49-F238E27FC236}">
                          <a16:creationId xmlns:a16="http://schemas.microsoft.com/office/drawing/2014/main" id="{2C14F507-7D68-490A-EBEB-76F2397AB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31">
                      <a:extLst>
                        <a:ext uri="{FF2B5EF4-FFF2-40B4-BE49-F238E27FC236}">
                          <a16:creationId xmlns:a16="http://schemas.microsoft.com/office/drawing/2014/main" id="{367A36A7-C341-A16B-00C2-24EBD4E7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C0973D52-3B81-8B90-C994-F7AA948E2A6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28">
                      <a:extLst>
                        <a:ext uri="{FF2B5EF4-FFF2-40B4-BE49-F238E27FC236}">
                          <a16:creationId xmlns:a16="http://schemas.microsoft.com/office/drawing/2014/main" id="{A8170197-9610-3BDC-AD45-5806EDE9A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29">
                      <a:extLst>
                        <a:ext uri="{FF2B5EF4-FFF2-40B4-BE49-F238E27FC236}">
                          <a16:creationId xmlns:a16="http://schemas.microsoft.com/office/drawing/2014/main" id="{653897E0-0F67-6B6C-10DB-F4AF0A3F2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7FB59FE-BB7E-7FD0-D9B3-4AA95829E1A0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B52963-C124-C023-A8A8-35252216EF9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5314006-814D-4CB5-BCEF-23BB460B6EE9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45E17EAD-E38D-DAA9-B77D-E7352CBC5C2F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68">
                      <a:extLst>
                        <a:ext uri="{FF2B5EF4-FFF2-40B4-BE49-F238E27FC236}">
                          <a16:creationId xmlns:a16="http://schemas.microsoft.com/office/drawing/2014/main" id="{87F588E9-3225-AB2F-B842-666A375EF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69">
                      <a:extLst>
                        <a:ext uri="{FF2B5EF4-FFF2-40B4-BE49-F238E27FC236}">
                          <a16:creationId xmlns:a16="http://schemas.microsoft.com/office/drawing/2014/main" id="{2CD23890-6EC1-4943-B891-2B6528704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A01209A-F942-A3F4-0264-21EABEF1789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66">
                      <a:extLst>
                        <a:ext uri="{FF2B5EF4-FFF2-40B4-BE49-F238E27FC236}">
                          <a16:creationId xmlns:a16="http://schemas.microsoft.com/office/drawing/2014/main" id="{4F5B5E78-D6FC-87CB-EA09-9073CE841D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67">
                      <a:extLst>
                        <a:ext uri="{FF2B5EF4-FFF2-40B4-BE49-F238E27FC236}">
                          <a16:creationId xmlns:a16="http://schemas.microsoft.com/office/drawing/2014/main" id="{31099D84-AC1B-1174-26D4-4E45C3548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00DDD43-C471-E2D7-E356-BD4854FEEE8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AC850CF5-037D-DA36-4E02-6FE89E6E5C0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62">
                      <a:extLst>
                        <a:ext uri="{FF2B5EF4-FFF2-40B4-BE49-F238E27FC236}">
                          <a16:creationId xmlns:a16="http://schemas.microsoft.com/office/drawing/2014/main" id="{5427BB6B-A072-D3D8-3166-7B149A393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63">
                      <a:extLst>
                        <a:ext uri="{FF2B5EF4-FFF2-40B4-BE49-F238E27FC236}">
                          <a16:creationId xmlns:a16="http://schemas.microsoft.com/office/drawing/2014/main" id="{CD16704F-C8F5-2288-944F-6CB4D9C5D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F232F2CD-6D89-D89E-D2A0-9EE6273783A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60">
                      <a:extLst>
                        <a:ext uri="{FF2B5EF4-FFF2-40B4-BE49-F238E27FC236}">
                          <a16:creationId xmlns:a16="http://schemas.microsoft.com/office/drawing/2014/main" id="{17B92610-A039-F571-B6FA-6BE21E78D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61">
                      <a:extLst>
                        <a:ext uri="{FF2B5EF4-FFF2-40B4-BE49-F238E27FC236}">
                          <a16:creationId xmlns:a16="http://schemas.microsoft.com/office/drawing/2014/main" id="{9EF17F65-68AB-6F73-38D6-34EE0726D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478D2B9-AE40-CDF7-C4E1-C680CE48F7BF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BE69A54-0030-5CB1-1DC8-623FEFDEAF3F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BB664C0F-97E0-83DB-61C0-B9F836137A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54">
                      <a:extLst>
                        <a:ext uri="{FF2B5EF4-FFF2-40B4-BE49-F238E27FC236}">
                          <a16:creationId xmlns:a16="http://schemas.microsoft.com/office/drawing/2014/main" id="{17D76396-3AEE-4358-ABA7-19FFA16D5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55">
                      <a:extLst>
                        <a:ext uri="{FF2B5EF4-FFF2-40B4-BE49-F238E27FC236}">
                          <a16:creationId xmlns:a16="http://schemas.microsoft.com/office/drawing/2014/main" id="{044400B3-4A43-5683-F3B8-2D8D410EFF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232DB923-66A0-9AAC-760B-1AEE9ED52CC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52">
                      <a:extLst>
                        <a:ext uri="{FF2B5EF4-FFF2-40B4-BE49-F238E27FC236}">
                          <a16:creationId xmlns:a16="http://schemas.microsoft.com/office/drawing/2014/main" id="{EA311317-A732-AE62-185F-79F5F5B4D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53">
                      <a:extLst>
                        <a:ext uri="{FF2B5EF4-FFF2-40B4-BE49-F238E27FC236}">
                          <a16:creationId xmlns:a16="http://schemas.microsoft.com/office/drawing/2014/main" id="{9EA375CD-D17B-34EB-F3EC-B31FF16AE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A7F18C6-E619-D364-7C74-9F308C009116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EEA4C860-FE21-51A7-7282-5DC96F47348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48">
                      <a:extLst>
                        <a:ext uri="{FF2B5EF4-FFF2-40B4-BE49-F238E27FC236}">
                          <a16:creationId xmlns:a16="http://schemas.microsoft.com/office/drawing/2014/main" id="{173C66A9-6D58-30C8-91DD-41C179C5C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49">
                      <a:extLst>
                        <a:ext uri="{FF2B5EF4-FFF2-40B4-BE49-F238E27FC236}">
                          <a16:creationId xmlns:a16="http://schemas.microsoft.com/office/drawing/2014/main" id="{A9A38601-E81A-3835-E531-B65CF3AC5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34666635-9E9C-8CA0-9366-3C47C58FDA1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46">
                      <a:extLst>
                        <a:ext uri="{FF2B5EF4-FFF2-40B4-BE49-F238E27FC236}">
                          <a16:creationId xmlns:a16="http://schemas.microsoft.com/office/drawing/2014/main" id="{AB36CB3C-7A1A-2CD5-0DE3-3486C9F88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47">
                      <a:extLst>
                        <a:ext uri="{FF2B5EF4-FFF2-40B4-BE49-F238E27FC236}">
                          <a16:creationId xmlns:a16="http://schemas.microsoft.com/office/drawing/2014/main" id="{C7985D42-7614-6202-4F71-1630B25BC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5A5CF4F-4CDB-4DDC-B90E-034C08D372DB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4E92AB2-2D5D-515B-EA74-E9D8F9E57A89}"/>
              </a:ext>
            </a:extLst>
          </p:cNvPr>
          <p:cNvCxnSpPr>
            <a:cxnSpLocks/>
          </p:cNvCxnSpPr>
          <p:nvPr/>
        </p:nvCxnSpPr>
        <p:spPr>
          <a:xfrm>
            <a:off x="219638" y="3811671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B37627D-58AC-5606-0989-5F6457372EAA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85E23D7-2583-BB28-8E41-8AA727398AAF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FE7CAC5-6661-E194-6F39-0035E2A7C7EE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AF9D45B8-0B48-5522-2CA8-59F6F713803D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2800BE7-4B96-0CD1-72F6-47C6A36A546E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3" name="자유형 74">
                      <a:extLst>
                        <a:ext uri="{FF2B5EF4-FFF2-40B4-BE49-F238E27FC236}">
                          <a16:creationId xmlns:a16="http://schemas.microsoft.com/office/drawing/2014/main" id="{F8E61B7D-B478-4D48-AA77-5AC90ACB8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4" name="자유형 83">
                      <a:extLst>
                        <a:ext uri="{FF2B5EF4-FFF2-40B4-BE49-F238E27FC236}">
                          <a16:creationId xmlns:a16="http://schemas.microsoft.com/office/drawing/2014/main" id="{EB2E607E-0F60-88A9-5F63-087A73399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771FAB45-B362-1390-C000-0D2CA0C350A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1" name="자유형 86">
                      <a:extLst>
                        <a:ext uri="{FF2B5EF4-FFF2-40B4-BE49-F238E27FC236}">
                          <a16:creationId xmlns:a16="http://schemas.microsoft.com/office/drawing/2014/main" id="{ADE0C9F2-C878-FA10-CE12-7C38BC33A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2" name="자유형 87">
                      <a:extLst>
                        <a:ext uri="{FF2B5EF4-FFF2-40B4-BE49-F238E27FC236}">
                          <a16:creationId xmlns:a16="http://schemas.microsoft.com/office/drawing/2014/main" id="{DB024F01-CA9B-AFB6-941B-79D87E651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9BB2EFD8-7E68-2DED-3F11-9B74459ED3AE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F7ED97B1-BF2F-5715-2BB3-E16B6764CA93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7" name="자유형 94">
                      <a:extLst>
                        <a:ext uri="{FF2B5EF4-FFF2-40B4-BE49-F238E27FC236}">
                          <a16:creationId xmlns:a16="http://schemas.microsoft.com/office/drawing/2014/main" id="{CF8AC6DB-7F2E-2541-BEB2-2C203E78B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8" name="자유형 95">
                      <a:extLst>
                        <a:ext uri="{FF2B5EF4-FFF2-40B4-BE49-F238E27FC236}">
                          <a16:creationId xmlns:a16="http://schemas.microsoft.com/office/drawing/2014/main" id="{420787E5-08A4-ED55-F43E-CDFA9B0FA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4F2FCF0-07D9-6F3C-E51A-C3252AB651C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5" name="자유형 92">
                      <a:extLst>
                        <a:ext uri="{FF2B5EF4-FFF2-40B4-BE49-F238E27FC236}">
                          <a16:creationId xmlns:a16="http://schemas.microsoft.com/office/drawing/2014/main" id="{239E6ECC-69CD-489A-B024-A69A8F55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6" name="자유형 93">
                      <a:extLst>
                        <a:ext uri="{FF2B5EF4-FFF2-40B4-BE49-F238E27FC236}">
                          <a16:creationId xmlns:a16="http://schemas.microsoft.com/office/drawing/2014/main" id="{2778F3E8-E503-EBD7-BE55-0BC768BF0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BFCD56F-555D-92C0-6D7F-60C550798BFA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0CE28085-AF1D-3CD3-B19B-66711EBBAF95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CCF076CD-F7F9-EFA5-C1F3-1544CD64F898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9" name="자유형 110">
                      <a:extLst>
                        <a:ext uri="{FF2B5EF4-FFF2-40B4-BE49-F238E27FC236}">
                          <a16:creationId xmlns:a16="http://schemas.microsoft.com/office/drawing/2014/main" id="{9B13EA0B-1004-2A55-E18E-A08931D33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0" name="자유형 111">
                      <a:extLst>
                        <a:ext uri="{FF2B5EF4-FFF2-40B4-BE49-F238E27FC236}">
                          <a16:creationId xmlns:a16="http://schemas.microsoft.com/office/drawing/2014/main" id="{99DEF536-4CEE-6833-957F-6CA275684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847F8313-A4C0-42C2-52EC-0134F1091CD6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7" name="자유형 108">
                      <a:extLst>
                        <a:ext uri="{FF2B5EF4-FFF2-40B4-BE49-F238E27FC236}">
                          <a16:creationId xmlns:a16="http://schemas.microsoft.com/office/drawing/2014/main" id="{A0B02A79-26ED-C38B-F449-B5CDE0502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8" name="자유형 109">
                      <a:extLst>
                        <a:ext uri="{FF2B5EF4-FFF2-40B4-BE49-F238E27FC236}">
                          <a16:creationId xmlns:a16="http://schemas.microsoft.com/office/drawing/2014/main" id="{3E2A47A6-41C0-2D91-73DA-93D8464FC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9B451D6A-06CE-F9F0-CF3A-04DFED2B6958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73529570-DCF6-ACBE-B1FA-0E748B26D39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3" name="자유형 104">
                      <a:extLst>
                        <a:ext uri="{FF2B5EF4-FFF2-40B4-BE49-F238E27FC236}">
                          <a16:creationId xmlns:a16="http://schemas.microsoft.com/office/drawing/2014/main" id="{9CDC4387-0120-672D-02C9-149195D5C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4" name="자유형 105">
                      <a:extLst>
                        <a:ext uri="{FF2B5EF4-FFF2-40B4-BE49-F238E27FC236}">
                          <a16:creationId xmlns:a16="http://schemas.microsoft.com/office/drawing/2014/main" id="{9538584D-3BE9-2126-5407-F7F00003B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34D7905C-1CA9-9395-9C6E-B54EE0046CE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1" name="자유형 102">
                      <a:extLst>
                        <a:ext uri="{FF2B5EF4-FFF2-40B4-BE49-F238E27FC236}">
                          <a16:creationId xmlns:a16="http://schemas.microsoft.com/office/drawing/2014/main" id="{93A7B559-29D0-8509-7444-04DDA4D4F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2" name="자유형 103">
                      <a:extLst>
                        <a:ext uri="{FF2B5EF4-FFF2-40B4-BE49-F238E27FC236}">
                          <a16:creationId xmlns:a16="http://schemas.microsoft.com/office/drawing/2014/main" id="{C3CBAD82-ED51-C3FD-89BE-DE34513401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4" name="자유형 147">
              <a:extLst>
                <a:ext uri="{FF2B5EF4-FFF2-40B4-BE49-F238E27FC236}">
                  <a16:creationId xmlns:a16="http://schemas.microsoft.com/office/drawing/2014/main" id="{61C39FAA-08E6-1B32-E711-D37B8BD7D49A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87B3769-D7CF-B07D-6082-1FE4A62CD9D0}"/>
              </a:ext>
            </a:extLst>
          </p:cNvPr>
          <p:cNvGrpSpPr/>
          <p:nvPr/>
        </p:nvGrpSpPr>
        <p:grpSpPr>
          <a:xfrm>
            <a:off x="246434" y="3233622"/>
            <a:ext cx="10606029" cy="508000"/>
            <a:chOff x="246434" y="3233622"/>
            <a:chExt cx="10606029" cy="50800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B0CAD66-5DDE-3FA3-B756-4734E61A7C53}"/>
                </a:ext>
              </a:extLst>
            </p:cNvPr>
            <p:cNvGrpSpPr/>
            <p:nvPr/>
          </p:nvGrpSpPr>
          <p:grpSpPr>
            <a:xfrm>
              <a:off x="736774" y="3233622"/>
              <a:ext cx="10115689" cy="508000"/>
              <a:chOff x="398847" y="1250950"/>
              <a:chExt cx="10115689" cy="50800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EAF72AA9-20C4-2350-0F4C-BB8299736708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B23794E-BE4F-5433-7B27-8BDF8BF4CD1A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A1452889-069C-49D4-2E21-C59091AB287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6" name="자유형 143">
                      <a:extLst>
                        <a:ext uri="{FF2B5EF4-FFF2-40B4-BE49-F238E27FC236}">
                          <a16:creationId xmlns:a16="http://schemas.microsoft.com/office/drawing/2014/main" id="{0C0EE915-1A29-487D-2119-FF8F59726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7" name="자유형 144">
                      <a:extLst>
                        <a:ext uri="{FF2B5EF4-FFF2-40B4-BE49-F238E27FC236}">
                          <a16:creationId xmlns:a16="http://schemas.microsoft.com/office/drawing/2014/main" id="{2122D46F-DD04-854B-0CC0-4A4D67379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3FA9FF61-C36A-D616-0A31-D29F50D9106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4" name="자유형 141">
                      <a:extLst>
                        <a:ext uri="{FF2B5EF4-FFF2-40B4-BE49-F238E27FC236}">
                          <a16:creationId xmlns:a16="http://schemas.microsoft.com/office/drawing/2014/main" id="{E8F3AFE7-242D-C3AC-8A70-F0B3D02DC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5" name="자유형 142">
                      <a:extLst>
                        <a:ext uri="{FF2B5EF4-FFF2-40B4-BE49-F238E27FC236}">
                          <a16:creationId xmlns:a16="http://schemas.microsoft.com/office/drawing/2014/main" id="{0C98E03E-47B7-EAFF-6E8B-C81749D36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2568D7C5-4AF3-2899-26E6-FCD76D2B43B1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9CCC548B-FABB-CC14-3242-A0A18C524F4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30" name="자유형 137">
                      <a:extLst>
                        <a:ext uri="{FF2B5EF4-FFF2-40B4-BE49-F238E27FC236}">
                          <a16:creationId xmlns:a16="http://schemas.microsoft.com/office/drawing/2014/main" id="{C11EC8AD-195C-0610-DF8D-81317576B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31" name="자유형 138">
                      <a:extLst>
                        <a:ext uri="{FF2B5EF4-FFF2-40B4-BE49-F238E27FC236}">
                          <a16:creationId xmlns:a16="http://schemas.microsoft.com/office/drawing/2014/main" id="{BE2BBEA4-4786-DC6B-59AF-FDA02D99F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FFB76401-628B-4B7C-DCD4-C71BA0BEFE0C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8" name="자유형 135">
                      <a:extLst>
                        <a:ext uri="{FF2B5EF4-FFF2-40B4-BE49-F238E27FC236}">
                          <a16:creationId xmlns:a16="http://schemas.microsoft.com/office/drawing/2014/main" id="{109B30BD-1C2C-E12A-19D0-3A3FA56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9" name="자유형 136">
                      <a:extLst>
                        <a:ext uri="{FF2B5EF4-FFF2-40B4-BE49-F238E27FC236}">
                          <a16:creationId xmlns:a16="http://schemas.microsoft.com/office/drawing/2014/main" id="{89CEDE98-1EDB-DF07-4221-9C73CB4D9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E96D7F9-18A8-442E-EAF7-2F5391DD31E3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70F0A7F9-0307-FA00-A50C-97206599CD5E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B6521ACC-AC07-D8C7-7ADF-833C8A53D63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2" name="자유형 129">
                      <a:extLst>
                        <a:ext uri="{FF2B5EF4-FFF2-40B4-BE49-F238E27FC236}">
                          <a16:creationId xmlns:a16="http://schemas.microsoft.com/office/drawing/2014/main" id="{D491BCA2-0881-BFE1-5170-FE55F61F7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3" name="자유형 130">
                      <a:extLst>
                        <a:ext uri="{FF2B5EF4-FFF2-40B4-BE49-F238E27FC236}">
                          <a16:creationId xmlns:a16="http://schemas.microsoft.com/office/drawing/2014/main" id="{F7E3DC67-94E6-73F8-38BA-FB5C98B67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DB0C247-66E1-381C-FCF7-A456AAC51825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20" name="자유형 127">
                      <a:extLst>
                        <a:ext uri="{FF2B5EF4-FFF2-40B4-BE49-F238E27FC236}">
                          <a16:creationId xmlns:a16="http://schemas.microsoft.com/office/drawing/2014/main" id="{1C664BCF-BA5F-153C-7AD0-E38F16B1F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21" name="자유형 128">
                      <a:extLst>
                        <a:ext uri="{FF2B5EF4-FFF2-40B4-BE49-F238E27FC236}">
                          <a16:creationId xmlns:a16="http://schemas.microsoft.com/office/drawing/2014/main" id="{204A5D2B-0FC5-3BE2-CDE3-62AD8F545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3FE765A7-08A4-C8B9-9164-051D4BE6A9BC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4EA97300-D0E7-FA28-EFD6-1FA12CC004A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6" name="자유형 123">
                      <a:extLst>
                        <a:ext uri="{FF2B5EF4-FFF2-40B4-BE49-F238E27FC236}">
                          <a16:creationId xmlns:a16="http://schemas.microsoft.com/office/drawing/2014/main" id="{A13FF5ED-9F65-44B6-685E-7374D8FFE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7" name="자유형 124">
                      <a:extLst>
                        <a:ext uri="{FF2B5EF4-FFF2-40B4-BE49-F238E27FC236}">
                          <a16:creationId xmlns:a16="http://schemas.microsoft.com/office/drawing/2014/main" id="{5CE3F687-BD41-9933-0946-C4AE8EA74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573D9DCE-6938-A147-4BEF-E593DDEC359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14" name="자유형 121">
                      <a:extLst>
                        <a:ext uri="{FF2B5EF4-FFF2-40B4-BE49-F238E27FC236}">
                          <a16:creationId xmlns:a16="http://schemas.microsoft.com/office/drawing/2014/main" id="{BEDDF074-A698-D1BF-B995-5A2A39615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15" name="자유형 122">
                      <a:extLst>
                        <a:ext uri="{FF2B5EF4-FFF2-40B4-BE49-F238E27FC236}">
                          <a16:creationId xmlns:a16="http://schemas.microsoft.com/office/drawing/2014/main" id="{47E631B9-BE1D-37A3-A2AE-27D4DB9BA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107" name="자유형 148">
              <a:extLst>
                <a:ext uri="{FF2B5EF4-FFF2-40B4-BE49-F238E27FC236}">
                  <a16:creationId xmlns:a16="http://schemas.microsoft.com/office/drawing/2014/main" id="{C54160B1-0FBD-CE69-29A5-F93352AFC391}"/>
                </a:ext>
              </a:extLst>
            </p:cNvPr>
            <p:cNvSpPr/>
            <p:nvPr/>
          </p:nvSpPr>
          <p:spPr>
            <a:xfrm>
              <a:off x="246434" y="3735421"/>
              <a:ext cx="492868" cy="0"/>
            </a:xfrm>
            <a:custGeom>
              <a:avLst/>
              <a:gdLst>
                <a:gd name="connsiteX0" fmla="*/ 492868 w 492868"/>
                <a:gd name="connsiteY0" fmla="*/ 0 h 0"/>
                <a:gd name="connsiteX1" fmla="*/ 0 w 49286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868">
                  <a:moveTo>
                    <a:pt x="492868" y="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8BD5676C-AA9F-161B-A5D3-29B822259DF4}"/>
              </a:ext>
            </a:extLst>
          </p:cNvPr>
          <p:cNvCxnSpPr>
            <a:cxnSpLocks/>
          </p:cNvCxnSpPr>
          <p:nvPr/>
        </p:nvCxnSpPr>
        <p:spPr>
          <a:xfrm>
            <a:off x="219638" y="4647413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04A82625-84D5-0787-E970-6339BEEB2DEC}"/>
              </a:ext>
            </a:extLst>
          </p:cNvPr>
          <p:cNvCxnSpPr/>
          <p:nvPr/>
        </p:nvCxnSpPr>
        <p:spPr>
          <a:xfrm>
            <a:off x="1670050" y="3115932"/>
            <a:ext cx="0" cy="2014868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86D4CBC-DD98-DCE2-132E-116D9A292AF5}"/>
              </a:ext>
            </a:extLst>
          </p:cNvPr>
          <p:cNvCxnSpPr>
            <a:cxnSpLocks/>
            <a:stCxn id="98" idx="1"/>
            <a:endCxn id="145" idx="0"/>
          </p:cNvCxnSpPr>
          <p:nvPr/>
        </p:nvCxnSpPr>
        <p:spPr>
          <a:xfrm>
            <a:off x="2928664" y="3045883"/>
            <a:ext cx="1635" cy="2501493"/>
          </a:xfrm>
          <a:prstGeom prst="straightConnector1">
            <a:avLst/>
          </a:prstGeom>
          <a:ln w="1270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1538B32-2308-3284-2BCD-E0EB39872335}"/>
              </a:ext>
            </a:extLst>
          </p:cNvPr>
          <p:cNvCxnSpPr/>
          <p:nvPr/>
        </p:nvCxnSpPr>
        <p:spPr>
          <a:xfrm>
            <a:off x="2002296" y="3756012"/>
            <a:ext cx="0" cy="201486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2F6ABD0-F0CB-8A3F-5EE8-8069FE5B6426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3257207" y="3756012"/>
            <a:ext cx="11019" cy="22848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29E7A95-1B04-9B68-5BA4-89AAF530F874}"/>
              </a:ext>
            </a:extLst>
          </p:cNvPr>
          <p:cNvSpPr txBox="1"/>
          <p:nvPr/>
        </p:nvSpPr>
        <p:spPr>
          <a:xfrm>
            <a:off x="737525" y="5301991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sense I/O_UPDATE</a:t>
            </a:r>
            <a:endParaRPr kumimoji="1" lang="ko-Kore-KR" altLang="en-US" sz="13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0882941-70E3-68A5-878D-86D85F26C97D}"/>
              </a:ext>
            </a:extLst>
          </p:cNvPr>
          <p:cNvSpPr txBox="1"/>
          <p:nvPr/>
        </p:nvSpPr>
        <p:spPr>
          <a:xfrm>
            <a:off x="1075452" y="579543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sense I/O_UPDATE</a:t>
            </a:r>
            <a:endParaRPr kumimoji="1" lang="ko-Kore-KR" alt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0C74295-217F-A257-3598-12F82C4666BF}"/>
              </a:ext>
            </a:extLst>
          </p:cNvPr>
          <p:cNvSpPr txBox="1"/>
          <p:nvPr/>
        </p:nvSpPr>
        <p:spPr>
          <a:xfrm>
            <a:off x="1997774" y="554737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DDS1 update register</a:t>
            </a:r>
            <a:endParaRPr kumimoji="1" lang="ko-Kore-KR" alt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E2A5497-E54D-33B5-2A2A-788457FB3B8D}"/>
              </a:ext>
            </a:extLst>
          </p:cNvPr>
          <p:cNvSpPr txBox="1"/>
          <p:nvPr/>
        </p:nvSpPr>
        <p:spPr>
          <a:xfrm>
            <a:off x="2335701" y="6040815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DDS2 update register</a:t>
            </a:r>
            <a:endParaRPr kumimoji="1" lang="ko-Kore-KR" alt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BE71C71-9F26-9EF5-C679-BC260B2CF7F3}"/>
              </a:ext>
            </a:extLst>
          </p:cNvPr>
          <p:cNvSpPr txBox="1"/>
          <p:nvPr/>
        </p:nvSpPr>
        <p:spPr>
          <a:xfrm>
            <a:off x="10593977" y="2008325"/>
            <a:ext cx="15126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  <a:p>
            <a:r>
              <a:rPr kumimoji="1" lang="en-US" altLang="ko-Kore-KR" sz="1300" dirty="0"/>
              <a:t>(Same in DDS1,2)</a:t>
            </a:r>
            <a:endParaRPr kumimoji="1" lang="ko-Kore-KR" alt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757B4B-76DD-1222-5A15-F96339131142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DDS1 SYNC_CLK</a:t>
            </a:r>
            <a:endParaRPr kumimoji="1" lang="ko-Kore-KR" altLang="en-US" sz="13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C631C9-15F2-1881-126B-B2AD0DEDC338}"/>
              </a:ext>
            </a:extLst>
          </p:cNvPr>
          <p:cNvSpPr txBox="1"/>
          <p:nvPr/>
        </p:nvSpPr>
        <p:spPr>
          <a:xfrm>
            <a:off x="10593977" y="3514632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DDS2 SYNC_CLK</a:t>
            </a:r>
            <a:endParaRPr kumimoji="1" lang="ko-Kore-KR" alt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3240DB3-AF6B-9C79-801D-9CC2455D9D96}"/>
              </a:ext>
            </a:extLst>
          </p:cNvPr>
          <p:cNvSpPr txBox="1"/>
          <p:nvPr/>
        </p:nvSpPr>
        <p:spPr>
          <a:xfrm>
            <a:off x="10593977" y="4361216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5C759D9-D897-00AA-14C5-B7EEC82BD1CC}"/>
              </a:ext>
            </a:extLst>
          </p:cNvPr>
          <p:cNvSpPr txBox="1"/>
          <p:nvPr/>
        </p:nvSpPr>
        <p:spPr>
          <a:xfrm>
            <a:off x="8388701" y="1144482"/>
            <a:ext cx="420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SYNC_CLK = SYS_CLK/4</a:t>
            </a:r>
          </a:p>
          <a:p>
            <a:r>
              <a:rPr lang="en-US" altLang="ko-Kore-KR" dirty="0"/>
              <a:t>SYNC_OUT = SYS_CLK/16 (Controllable)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71DFFAB-F7FB-53D8-521B-CD359A44ED62}"/>
              </a:ext>
            </a:extLst>
          </p:cNvPr>
          <p:cNvSpPr txBox="1"/>
          <p:nvPr/>
        </p:nvSpPr>
        <p:spPr>
          <a:xfrm>
            <a:off x="4632574" y="5472264"/>
            <a:ext cx="364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with phase aligned SYS_CLK, </a:t>
            </a:r>
            <a:r>
              <a:rPr lang="en-US" altLang="ko-Kore-KR" dirty="0" err="1"/>
              <a:t>synchornization</a:t>
            </a:r>
            <a:r>
              <a:rPr lang="en-US" altLang="ko-Kore-KR" dirty="0"/>
              <a:t> can fail</a:t>
            </a:r>
            <a:endParaRPr lang="ko-Kore-KR" altLang="en-US" dirty="0"/>
          </a:p>
        </p:txBody>
      </p:sp>
      <p:sp>
        <p:nvSpPr>
          <p:cNvPr id="153" name="오른쪽 화살표[R] 170">
            <a:extLst>
              <a:ext uri="{FF2B5EF4-FFF2-40B4-BE49-F238E27FC236}">
                <a16:creationId xmlns:a16="http://schemas.microsoft.com/office/drawing/2014/main" id="{1A117B54-8DA3-D6A7-216B-A9DD6EDBB09B}"/>
              </a:ext>
            </a:extLst>
          </p:cNvPr>
          <p:cNvSpPr/>
          <p:nvPr/>
        </p:nvSpPr>
        <p:spPr>
          <a:xfrm>
            <a:off x="4037976" y="5640068"/>
            <a:ext cx="490327" cy="2428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5709118-1B59-C961-C5BB-40794082E3FB}"/>
              </a:ext>
            </a:extLst>
          </p:cNvPr>
          <p:cNvGrpSpPr/>
          <p:nvPr/>
        </p:nvGrpSpPr>
        <p:grpSpPr>
          <a:xfrm>
            <a:off x="262890" y="4167395"/>
            <a:ext cx="10311149" cy="388620"/>
            <a:chOff x="262890" y="4167395"/>
            <a:chExt cx="10311149" cy="388620"/>
          </a:xfrm>
        </p:grpSpPr>
        <p:sp>
          <p:nvSpPr>
            <p:cNvPr id="155" name="자유형 151">
              <a:extLst>
                <a:ext uri="{FF2B5EF4-FFF2-40B4-BE49-F238E27FC236}">
                  <a16:creationId xmlns:a16="http://schemas.microsoft.com/office/drawing/2014/main" id="{B8208C8A-1E3F-3F40-1443-3837F5C0071B}"/>
                </a:ext>
              </a:extLst>
            </p:cNvPr>
            <p:cNvSpPr/>
            <p:nvPr/>
          </p:nvSpPr>
          <p:spPr>
            <a:xfrm>
              <a:off x="262890" y="4167395"/>
              <a:ext cx="6313839" cy="388620"/>
            </a:xfrm>
            <a:custGeom>
              <a:avLst/>
              <a:gdLst>
                <a:gd name="connsiteX0" fmla="*/ 0 w 10229463"/>
                <a:gd name="connsiteY0" fmla="*/ 388620 h 388620"/>
                <a:gd name="connsiteX1" fmla="*/ 1280160 w 10229463"/>
                <a:gd name="connsiteY1" fmla="*/ 388620 h 388620"/>
                <a:gd name="connsiteX2" fmla="*/ 1280160 w 10229463"/>
                <a:gd name="connsiteY2" fmla="*/ 0 h 388620"/>
                <a:gd name="connsiteX3" fmla="*/ 3829050 w 10229463"/>
                <a:gd name="connsiteY3" fmla="*/ 0 h 388620"/>
                <a:gd name="connsiteX4" fmla="*/ 3829050 w 10229463"/>
                <a:gd name="connsiteY4" fmla="*/ 377190 h 388620"/>
                <a:gd name="connsiteX5" fmla="*/ 10229463 w 10229463"/>
                <a:gd name="connsiteY5" fmla="*/ 37719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29463" h="388620">
                  <a:moveTo>
                    <a:pt x="0" y="388620"/>
                  </a:moveTo>
                  <a:lnTo>
                    <a:pt x="1280160" y="388620"/>
                  </a:lnTo>
                  <a:lnTo>
                    <a:pt x="1280160" y="0"/>
                  </a:lnTo>
                  <a:lnTo>
                    <a:pt x="3829050" y="0"/>
                  </a:lnTo>
                  <a:lnTo>
                    <a:pt x="3829050" y="377190"/>
                  </a:lnTo>
                  <a:lnTo>
                    <a:pt x="10229463" y="37719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자유형 171">
              <a:extLst>
                <a:ext uri="{FF2B5EF4-FFF2-40B4-BE49-F238E27FC236}">
                  <a16:creationId xmlns:a16="http://schemas.microsoft.com/office/drawing/2014/main" id="{F9A4F870-60BC-E95C-7C3A-6E133F45E055}"/>
                </a:ext>
              </a:extLst>
            </p:cNvPr>
            <p:cNvSpPr/>
            <p:nvPr/>
          </p:nvSpPr>
          <p:spPr>
            <a:xfrm>
              <a:off x="6579555" y="4544499"/>
              <a:ext cx="3994484" cy="0"/>
            </a:xfrm>
            <a:custGeom>
              <a:avLst/>
              <a:gdLst>
                <a:gd name="connsiteX0" fmla="*/ 0 w 3994484"/>
                <a:gd name="connsiteY0" fmla="*/ 0 h 0"/>
                <a:gd name="connsiteX1" fmla="*/ 3994484 w 399448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484">
                  <a:moveTo>
                    <a:pt x="0" y="0"/>
                  </a:moveTo>
                  <a:lnTo>
                    <a:pt x="3994484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57" name="구부러진 연결선[U] 174">
            <a:extLst>
              <a:ext uri="{FF2B5EF4-FFF2-40B4-BE49-F238E27FC236}">
                <a16:creationId xmlns:a16="http://schemas.microsoft.com/office/drawing/2014/main" id="{58B21924-20A4-9772-0329-BF0A13B967AD}"/>
              </a:ext>
            </a:extLst>
          </p:cNvPr>
          <p:cNvCxnSpPr>
            <a:cxnSpLocks/>
            <a:stCxn id="155" idx="2"/>
            <a:endCxn id="103" idx="4"/>
          </p:cNvCxnSpPr>
          <p:nvPr/>
        </p:nvCxnSpPr>
        <p:spPr>
          <a:xfrm flipV="1">
            <a:off x="1053032" y="3045883"/>
            <a:ext cx="617018" cy="1121512"/>
          </a:xfrm>
          <a:prstGeom prst="curvedConnector3">
            <a:avLst>
              <a:gd name="adj1" fmla="val 15307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구부러진 연결선[U] 176">
            <a:extLst>
              <a:ext uri="{FF2B5EF4-FFF2-40B4-BE49-F238E27FC236}">
                <a16:creationId xmlns:a16="http://schemas.microsoft.com/office/drawing/2014/main" id="{6C599170-826C-46C2-6F16-A40EF39FBCB4}"/>
              </a:ext>
            </a:extLst>
          </p:cNvPr>
          <p:cNvCxnSpPr>
            <a:cxnSpLocks/>
            <a:stCxn id="155" idx="2"/>
            <a:endCxn id="134" idx="1"/>
          </p:cNvCxnSpPr>
          <p:nvPr/>
        </p:nvCxnSpPr>
        <p:spPr>
          <a:xfrm flipV="1">
            <a:off x="1053032" y="3233622"/>
            <a:ext cx="946657" cy="933773"/>
          </a:xfrm>
          <a:prstGeom prst="curvedConnector3">
            <a:avLst>
              <a:gd name="adj1" fmla="val 5223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3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BE1E1-E3FB-0A6B-A082-4FC023F6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2AD50-6CE1-30D2-EF3A-1D99986F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44" y="1670756"/>
            <a:ext cx="4551368" cy="24577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DF213-FFEA-7F9B-9D1B-91C20973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Synchronization of AD9910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BDBE7B-74B5-7C22-50FD-652ECF74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1217282"/>
            <a:ext cx="4177916" cy="3829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5EEA90-E7BD-1025-7789-CA262CF27796}"/>
              </a:ext>
            </a:extLst>
          </p:cNvPr>
          <p:cNvSpPr/>
          <p:nvPr/>
        </p:nvSpPr>
        <p:spPr>
          <a:xfrm>
            <a:off x="4690205" y="2945063"/>
            <a:ext cx="968870" cy="348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17">
            <a:extLst>
              <a:ext uri="{FF2B5EF4-FFF2-40B4-BE49-F238E27FC236}">
                <a16:creationId xmlns:a16="http://schemas.microsoft.com/office/drawing/2014/main" id="{AAC31B73-07A0-9ABF-1764-B8FF677ABC8D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6754753" y="1713385"/>
            <a:ext cx="891435" cy="40516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8A26D2-1CD1-B59B-6D57-085F52D3D341}"/>
              </a:ext>
            </a:extLst>
          </p:cNvPr>
          <p:cNvSpPr txBox="1"/>
          <p:nvPr/>
        </p:nvSpPr>
        <p:spPr>
          <a:xfrm>
            <a:off x="9226301" y="3861768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Check whether hold/setup </a:t>
            </a:r>
          </a:p>
          <a:p>
            <a:r>
              <a:rPr lang="en-US" altLang="ko-Kore-KR" dirty="0"/>
              <a:t>condition satisfies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F2E7A7-2432-43A5-A8C5-FE04628622DD}"/>
              </a:ext>
            </a:extLst>
          </p:cNvPr>
          <p:cNvCxnSpPr>
            <a:cxnSpLocks/>
          </p:cNvCxnSpPr>
          <p:nvPr/>
        </p:nvCxnSpPr>
        <p:spPr>
          <a:xfrm flipV="1">
            <a:off x="2777067" y="3132160"/>
            <a:ext cx="1759177" cy="389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B12866-255A-246E-2CD9-1950BAC2C700}"/>
              </a:ext>
            </a:extLst>
          </p:cNvPr>
          <p:cNvSpPr/>
          <p:nvPr/>
        </p:nvSpPr>
        <p:spPr>
          <a:xfrm>
            <a:off x="6901823" y="1670756"/>
            <a:ext cx="1940518" cy="196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꺾인 연결선[E] 27">
            <a:extLst>
              <a:ext uri="{FF2B5EF4-FFF2-40B4-BE49-F238E27FC236}">
                <a16:creationId xmlns:a16="http://schemas.microsoft.com/office/drawing/2014/main" id="{8210F566-4227-1842-F023-28C2B4BC614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842341" y="2331220"/>
            <a:ext cx="383961" cy="321008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D97FAB-49CB-5819-AAFD-1173F5DB0FEE}"/>
              </a:ext>
            </a:extLst>
          </p:cNvPr>
          <p:cNvSpPr txBox="1"/>
          <p:nvPr/>
        </p:nvSpPr>
        <p:spPr>
          <a:xfrm>
            <a:off x="9226302" y="1869555"/>
            <a:ext cx="2667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Rising edge of SYNC_IN starts counter</a:t>
            </a:r>
            <a:r>
              <a:rPr lang="ko-KR" altLang="en-US" dirty="0"/>
              <a:t>→ </a:t>
            </a:r>
            <a:r>
              <a:rPr lang="en-US" altLang="ko-KR" dirty="0"/>
              <a:t>make </a:t>
            </a:r>
          </a:p>
          <a:p>
            <a:r>
              <a:rPr lang="en-US" altLang="ko-KR" dirty="0"/>
              <a:t>coincidence SYNC_CLK</a:t>
            </a:r>
            <a:endParaRPr lang="en-US" altLang="ko-Kore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940BB-F6F9-687F-11AD-142E51385AAB}"/>
              </a:ext>
            </a:extLst>
          </p:cNvPr>
          <p:cNvSpPr/>
          <p:nvPr/>
        </p:nvSpPr>
        <p:spPr>
          <a:xfrm>
            <a:off x="2099785" y="244398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B0D9C-0485-2170-4ED8-722E73DE54DF}"/>
              </a:ext>
            </a:extLst>
          </p:cNvPr>
          <p:cNvSpPr/>
          <p:nvPr/>
        </p:nvSpPr>
        <p:spPr>
          <a:xfrm>
            <a:off x="2099785" y="3450356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60A5A9-DD33-1A07-0286-3D7A2CA32EEC}"/>
              </a:ext>
            </a:extLst>
          </p:cNvPr>
          <p:cNvSpPr/>
          <p:nvPr/>
        </p:nvSpPr>
        <p:spPr>
          <a:xfrm>
            <a:off x="2099785" y="4405263"/>
            <a:ext cx="347580" cy="22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79151D-03FC-BD71-9E87-5ADF0D92C179}"/>
              </a:ext>
            </a:extLst>
          </p:cNvPr>
          <p:cNvGrpSpPr/>
          <p:nvPr/>
        </p:nvGrpSpPr>
        <p:grpSpPr>
          <a:xfrm>
            <a:off x="5488688" y="4288073"/>
            <a:ext cx="6448842" cy="2396737"/>
            <a:chOff x="4690205" y="4362755"/>
            <a:chExt cx="6448842" cy="23967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E20A2E3-B42E-AF1D-4967-3F5D18CA9806}"/>
                </a:ext>
              </a:extLst>
            </p:cNvPr>
            <p:cNvGrpSpPr/>
            <p:nvPr/>
          </p:nvGrpSpPr>
          <p:grpSpPr>
            <a:xfrm>
              <a:off x="5441131" y="4362755"/>
              <a:ext cx="2849117" cy="437950"/>
              <a:chOff x="226194" y="1799924"/>
              <a:chExt cx="2849117" cy="437950"/>
            </a:xfrm>
          </p:grpSpPr>
          <p:sp>
            <p:nvSpPr>
              <p:cNvPr id="44" name="자유형 48">
                <a:extLst>
                  <a:ext uri="{FF2B5EF4-FFF2-40B4-BE49-F238E27FC236}">
                    <a16:creationId xmlns:a16="http://schemas.microsoft.com/office/drawing/2014/main" id="{CCD76D1B-AA25-4A57-2A8B-08D26FCE5397}"/>
                  </a:ext>
                </a:extLst>
              </p:cNvPr>
              <p:cNvSpPr/>
              <p:nvPr/>
            </p:nvSpPr>
            <p:spPr>
              <a:xfrm>
                <a:off x="226194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자유형 49">
                <a:extLst>
                  <a:ext uri="{FF2B5EF4-FFF2-40B4-BE49-F238E27FC236}">
                    <a16:creationId xmlns:a16="http://schemas.microsoft.com/office/drawing/2014/main" id="{B4263ADF-CE2E-2239-3946-345818FF6431}"/>
                  </a:ext>
                </a:extLst>
              </p:cNvPr>
              <p:cNvSpPr/>
              <p:nvPr/>
            </p:nvSpPr>
            <p:spPr>
              <a:xfrm>
                <a:off x="543828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자유형 50">
                <a:extLst>
                  <a:ext uri="{FF2B5EF4-FFF2-40B4-BE49-F238E27FC236}">
                    <a16:creationId xmlns:a16="http://schemas.microsoft.com/office/drawing/2014/main" id="{98E76B6B-B0CB-2633-A0D3-3CEA4F619941}"/>
                  </a:ext>
                </a:extLst>
              </p:cNvPr>
              <p:cNvSpPr/>
              <p:nvPr/>
            </p:nvSpPr>
            <p:spPr>
              <a:xfrm>
                <a:off x="86146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자유형 51">
                <a:extLst>
                  <a:ext uri="{FF2B5EF4-FFF2-40B4-BE49-F238E27FC236}">
                    <a16:creationId xmlns:a16="http://schemas.microsoft.com/office/drawing/2014/main" id="{DE4242AF-7917-1427-6256-62C854996B10}"/>
                  </a:ext>
                </a:extLst>
              </p:cNvPr>
              <p:cNvSpPr/>
              <p:nvPr/>
            </p:nvSpPr>
            <p:spPr>
              <a:xfrm>
                <a:off x="117909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자유형 52">
                <a:extLst>
                  <a:ext uri="{FF2B5EF4-FFF2-40B4-BE49-F238E27FC236}">
                    <a16:creationId xmlns:a16="http://schemas.microsoft.com/office/drawing/2014/main" id="{59D20190-CDCD-BBC3-ABCB-8FB31632CF53}"/>
                  </a:ext>
                </a:extLst>
              </p:cNvPr>
              <p:cNvSpPr/>
              <p:nvPr/>
            </p:nvSpPr>
            <p:spPr>
              <a:xfrm>
                <a:off x="1496729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자유형 53">
                <a:extLst>
                  <a:ext uri="{FF2B5EF4-FFF2-40B4-BE49-F238E27FC236}">
                    <a16:creationId xmlns:a16="http://schemas.microsoft.com/office/drawing/2014/main" id="{E5C8F914-9834-C60F-56B5-A24D0638B955}"/>
                  </a:ext>
                </a:extLst>
              </p:cNvPr>
              <p:cNvSpPr/>
              <p:nvPr/>
            </p:nvSpPr>
            <p:spPr>
              <a:xfrm>
                <a:off x="1814363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자유형 65">
                <a:extLst>
                  <a:ext uri="{FF2B5EF4-FFF2-40B4-BE49-F238E27FC236}">
                    <a16:creationId xmlns:a16="http://schemas.microsoft.com/office/drawing/2014/main" id="{C98C8F61-0BB4-4DC6-185A-356652D6655E}"/>
                  </a:ext>
                </a:extLst>
              </p:cNvPr>
              <p:cNvSpPr/>
              <p:nvPr/>
            </p:nvSpPr>
            <p:spPr>
              <a:xfrm>
                <a:off x="2131997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자유형 66">
                <a:extLst>
                  <a:ext uri="{FF2B5EF4-FFF2-40B4-BE49-F238E27FC236}">
                    <a16:creationId xmlns:a16="http://schemas.microsoft.com/office/drawing/2014/main" id="{372649FB-2718-50A6-4BCA-58414F1FB809}"/>
                  </a:ext>
                </a:extLst>
              </p:cNvPr>
              <p:cNvSpPr/>
              <p:nvPr/>
            </p:nvSpPr>
            <p:spPr>
              <a:xfrm>
                <a:off x="2442431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자유형 67">
                <a:extLst>
                  <a:ext uri="{FF2B5EF4-FFF2-40B4-BE49-F238E27FC236}">
                    <a16:creationId xmlns:a16="http://schemas.microsoft.com/office/drawing/2014/main" id="{C5310536-6B7D-354F-4972-6F09747E8273}"/>
                  </a:ext>
                </a:extLst>
              </p:cNvPr>
              <p:cNvSpPr/>
              <p:nvPr/>
            </p:nvSpPr>
            <p:spPr>
              <a:xfrm>
                <a:off x="2752865" y="1799924"/>
                <a:ext cx="322446" cy="437950"/>
              </a:xfrm>
              <a:custGeom>
                <a:avLst/>
                <a:gdLst>
                  <a:gd name="connsiteX0" fmla="*/ 0 w 322446"/>
                  <a:gd name="connsiteY0" fmla="*/ 437950 h 437950"/>
                  <a:gd name="connsiteX1" fmla="*/ 173254 w 322446"/>
                  <a:gd name="connsiteY1" fmla="*/ 437950 h 437950"/>
                  <a:gd name="connsiteX2" fmla="*/ 173254 w 322446"/>
                  <a:gd name="connsiteY2" fmla="*/ 0 h 437950"/>
                  <a:gd name="connsiteX3" fmla="*/ 322446 w 322446"/>
                  <a:gd name="connsiteY3" fmla="*/ 0 h 437950"/>
                  <a:gd name="connsiteX4" fmla="*/ 322446 w 322446"/>
                  <a:gd name="connsiteY4" fmla="*/ 437950 h 43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446" h="437950">
                    <a:moveTo>
                      <a:pt x="0" y="437950"/>
                    </a:moveTo>
                    <a:lnTo>
                      <a:pt x="173254" y="437950"/>
                    </a:lnTo>
                    <a:lnTo>
                      <a:pt x="173254" y="0"/>
                    </a:lnTo>
                    <a:lnTo>
                      <a:pt x="322446" y="0"/>
                    </a:lnTo>
                    <a:lnTo>
                      <a:pt x="322446" y="43795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82429A-1A2E-9393-1C34-D564E0A917C4}"/>
                </a:ext>
              </a:extLst>
            </p:cNvPr>
            <p:cNvGrpSpPr/>
            <p:nvPr/>
          </p:nvGrpSpPr>
          <p:grpSpPr>
            <a:xfrm>
              <a:off x="5441131" y="5070720"/>
              <a:ext cx="2685328" cy="508000"/>
              <a:chOff x="246434" y="2537883"/>
              <a:chExt cx="2685328" cy="508000"/>
            </a:xfrm>
          </p:grpSpPr>
          <p:sp>
            <p:nvSpPr>
              <p:cNvPr id="39" name="자유형 59">
                <a:extLst>
                  <a:ext uri="{FF2B5EF4-FFF2-40B4-BE49-F238E27FC236}">
                    <a16:creationId xmlns:a16="http://schemas.microsoft.com/office/drawing/2014/main" id="{16BF5612-ED33-483F-F758-4AD7DE4E3859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자유형 60">
                <a:extLst>
                  <a:ext uri="{FF2B5EF4-FFF2-40B4-BE49-F238E27FC236}">
                    <a16:creationId xmlns:a16="http://schemas.microsoft.com/office/drawing/2014/main" id="{87E1401F-3E8E-57BB-0E93-06A6C2DDA3B7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자유형 61">
                <a:extLst>
                  <a:ext uri="{FF2B5EF4-FFF2-40B4-BE49-F238E27FC236}">
                    <a16:creationId xmlns:a16="http://schemas.microsoft.com/office/drawing/2014/main" id="{2590800E-65A6-F2DD-0CD1-D1132C44486A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자유형 62">
                <a:extLst>
                  <a:ext uri="{FF2B5EF4-FFF2-40B4-BE49-F238E27FC236}">
                    <a16:creationId xmlns:a16="http://schemas.microsoft.com/office/drawing/2014/main" id="{FA573C07-55DF-83CD-1343-6E473136D08C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자유형 63">
                <a:extLst>
                  <a:ext uri="{FF2B5EF4-FFF2-40B4-BE49-F238E27FC236}">
                    <a16:creationId xmlns:a16="http://schemas.microsoft.com/office/drawing/2014/main" id="{894D195F-6347-7D17-B472-61B17B161622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8F98933-2D45-E332-8E80-2B1091875945}"/>
                </a:ext>
              </a:extLst>
            </p:cNvPr>
            <p:cNvCxnSpPr/>
            <p:nvPr/>
          </p:nvCxnSpPr>
          <p:spPr>
            <a:xfrm>
              <a:off x="5318567" y="4890781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935C5C2-F449-4D98-DB9F-B187F830ECC9}"/>
                </a:ext>
              </a:extLst>
            </p:cNvPr>
            <p:cNvCxnSpPr/>
            <p:nvPr/>
          </p:nvCxnSpPr>
          <p:spPr>
            <a:xfrm>
              <a:off x="5318567" y="5654710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F2E1AB-BB41-A5C8-CEBE-731B1E720A5F}"/>
                </a:ext>
              </a:extLst>
            </p:cNvPr>
            <p:cNvGrpSpPr/>
            <p:nvPr/>
          </p:nvGrpSpPr>
          <p:grpSpPr>
            <a:xfrm>
              <a:off x="5506662" y="5840866"/>
              <a:ext cx="2685328" cy="508000"/>
              <a:chOff x="246434" y="2537883"/>
              <a:chExt cx="2685328" cy="508000"/>
            </a:xfrm>
          </p:grpSpPr>
          <p:sp>
            <p:nvSpPr>
              <p:cNvPr id="34" name="자유형 72">
                <a:extLst>
                  <a:ext uri="{FF2B5EF4-FFF2-40B4-BE49-F238E27FC236}">
                    <a16:creationId xmlns:a16="http://schemas.microsoft.com/office/drawing/2014/main" id="{8D892CB2-A7C9-B692-221F-2C32249D92E2}"/>
                  </a:ext>
                </a:extLst>
              </p:cNvPr>
              <p:cNvSpPr/>
              <p:nvPr/>
            </p:nvSpPr>
            <p:spPr>
              <a:xfrm>
                <a:off x="400050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자유형 73">
                <a:extLst>
                  <a:ext uri="{FF2B5EF4-FFF2-40B4-BE49-F238E27FC236}">
                    <a16:creationId xmlns:a16="http://schemas.microsoft.com/office/drawing/2014/main" id="{1202BD97-7807-B984-D42E-574228F0F21F}"/>
                  </a:ext>
                </a:extLst>
              </p:cNvPr>
              <p:cNvSpPr/>
              <p:nvPr/>
            </p:nvSpPr>
            <p:spPr>
              <a:xfrm>
                <a:off x="398847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자유형 74">
                <a:extLst>
                  <a:ext uri="{FF2B5EF4-FFF2-40B4-BE49-F238E27FC236}">
                    <a16:creationId xmlns:a16="http://schemas.microsoft.com/office/drawing/2014/main" id="{2E9DFD97-12AE-E0BB-C487-CC0CD8DE8CF6}"/>
                  </a:ext>
                </a:extLst>
              </p:cNvPr>
              <p:cNvSpPr/>
              <p:nvPr/>
            </p:nvSpPr>
            <p:spPr>
              <a:xfrm>
                <a:off x="1661762" y="2537883"/>
                <a:ext cx="1270000" cy="508000"/>
              </a:xfrm>
              <a:custGeom>
                <a:avLst/>
                <a:gdLst>
                  <a:gd name="connsiteX0" fmla="*/ 0 w 1270000"/>
                  <a:gd name="connsiteY0" fmla="*/ 482600 h 508000"/>
                  <a:gd name="connsiteX1" fmla="*/ 0 w 1270000"/>
                  <a:gd name="connsiteY1" fmla="*/ 0 h 508000"/>
                  <a:gd name="connsiteX2" fmla="*/ 615950 w 1270000"/>
                  <a:gd name="connsiteY2" fmla="*/ 0 h 508000"/>
                  <a:gd name="connsiteX3" fmla="*/ 615950 w 1270000"/>
                  <a:gd name="connsiteY3" fmla="*/ 508000 h 508000"/>
                  <a:gd name="connsiteX4" fmla="*/ 1270000 w 1270000"/>
                  <a:gd name="connsiteY4" fmla="*/ 5080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000" h="508000">
                    <a:moveTo>
                      <a:pt x="0" y="482600"/>
                    </a:moveTo>
                    <a:lnTo>
                      <a:pt x="0" y="0"/>
                    </a:lnTo>
                    <a:lnTo>
                      <a:pt x="615950" y="0"/>
                    </a:lnTo>
                    <a:lnTo>
                      <a:pt x="615950" y="508000"/>
                    </a:lnTo>
                    <a:lnTo>
                      <a:pt x="1270000" y="50800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자유형 75">
                <a:extLst>
                  <a:ext uri="{FF2B5EF4-FFF2-40B4-BE49-F238E27FC236}">
                    <a16:creationId xmlns:a16="http://schemas.microsoft.com/office/drawing/2014/main" id="{0A18738C-094C-12EC-F39B-DF537A6B23BA}"/>
                  </a:ext>
                </a:extLst>
              </p:cNvPr>
              <p:cNvSpPr/>
              <p:nvPr/>
            </p:nvSpPr>
            <p:spPr>
              <a:xfrm>
                <a:off x="1660559" y="2657263"/>
                <a:ext cx="0" cy="388620"/>
              </a:xfrm>
              <a:custGeom>
                <a:avLst/>
                <a:gdLst>
                  <a:gd name="connsiteX0" fmla="*/ 0 w 0"/>
                  <a:gd name="connsiteY0" fmla="*/ 0 h 388620"/>
                  <a:gd name="connsiteX1" fmla="*/ 0 w 0"/>
                  <a:gd name="connsiteY1" fmla="*/ 388620 h 38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8620">
                    <a:moveTo>
                      <a:pt x="0" y="0"/>
                    </a:moveTo>
                    <a:lnTo>
                      <a:pt x="0" y="38862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자유형 76">
                <a:extLst>
                  <a:ext uri="{FF2B5EF4-FFF2-40B4-BE49-F238E27FC236}">
                    <a16:creationId xmlns:a16="http://schemas.microsoft.com/office/drawing/2014/main" id="{2E18B50F-AFA6-4E02-459A-8DC0E151CAAA}"/>
                  </a:ext>
                </a:extLst>
              </p:cNvPr>
              <p:cNvSpPr/>
              <p:nvPr/>
            </p:nvSpPr>
            <p:spPr>
              <a:xfrm>
                <a:off x="246434" y="3041515"/>
                <a:ext cx="155643" cy="0"/>
              </a:xfrm>
              <a:custGeom>
                <a:avLst/>
                <a:gdLst>
                  <a:gd name="connsiteX0" fmla="*/ 155643 w 155643"/>
                  <a:gd name="connsiteY0" fmla="*/ 0 h 0"/>
                  <a:gd name="connsiteX1" fmla="*/ 0 w 15564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643">
                    <a:moveTo>
                      <a:pt x="155643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2E49F1E-1F2F-C7B1-E27B-47F51BF765C6}"/>
                </a:ext>
              </a:extLst>
            </p:cNvPr>
            <p:cNvCxnSpPr/>
            <p:nvPr/>
          </p:nvCxnSpPr>
          <p:spPr>
            <a:xfrm>
              <a:off x="5318567" y="6424856"/>
              <a:ext cx="3183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79">
              <a:extLst>
                <a:ext uri="{FF2B5EF4-FFF2-40B4-BE49-F238E27FC236}">
                  <a16:creationId xmlns:a16="http://schemas.microsoft.com/office/drawing/2014/main" id="{215120C8-AD41-1176-E64E-5DD04BBE2F1B}"/>
                </a:ext>
              </a:extLst>
            </p:cNvPr>
            <p:cNvCxnSpPr/>
            <p:nvPr/>
          </p:nvCxnSpPr>
          <p:spPr>
            <a:xfrm>
              <a:off x="5593544" y="5574352"/>
              <a:ext cx="0" cy="91904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5A8EF36-6432-3757-1BC3-5A6118FBF266}"/>
                </a:ext>
              </a:extLst>
            </p:cNvPr>
            <p:cNvCxnSpPr>
              <a:cxnSpLocks/>
              <a:stCxn id="40" idx="1"/>
              <a:endCxn id="34" idx="1"/>
            </p:cNvCxnSpPr>
            <p:nvPr/>
          </p:nvCxnSpPr>
          <p:spPr>
            <a:xfrm>
              <a:off x="5593544" y="5578720"/>
              <a:ext cx="66734" cy="262146"/>
            </a:xfrm>
            <a:prstGeom prst="straightConnector1">
              <a:avLst/>
            </a:prstGeom>
            <a:ln w="15875">
              <a:solidFill>
                <a:srgbClr val="0000FF">
                  <a:alpha val="6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F0664E4-3933-F46A-2905-EF47D1FD42F6}"/>
                </a:ext>
              </a:extLst>
            </p:cNvPr>
            <p:cNvCxnSpPr/>
            <p:nvPr/>
          </p:nvCxnSpPr>
          <p:spPr>
            <a:xfrm>
              <a:off x="5441131" y="6464968"/>
              <a:ext cx="1524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86">
              <a:extLst>
                <a:ext uri="{FF2B5EF4-FFF2-40B4-BE49-F238E27FC236}">
                  <a16:creationId xmlns:a16="http://schemas.microsoft.com/office/drawing/2014/main" id="{F57F27F9-D1B7-14CA-B90A-9E77B9933C1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>
              <a:off x="5662305" y="6344498"/>
              <a:ext cx="0" cy="148899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665C63-A05A-1057-6A10-619D052A9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076" y="6464968"/>
              <a:ext cx="1376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D7508D-DF49-07CD-C481-7A23F44C562C}"/>
                </a:ext>
              </a:extLst>
            </p:cNvPr>
            <p:cNvSpPr txBox="1"/>
            <p:nvPr/>
          </p:nvSpPr>
          <p:spPr>
            <a:xfrm>
              <a:off x="4690205" y="6467104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300" dirty="0"/>
                <a:t>SYNC RECEIVER DELAY</a:t>
              </a:r>
              <a:endParaRPr kumimoji="1" lang="ko-Kore-KR" altLang="en-US" sz="13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4C7E08-A837-9080-CFDD-8E19F3DB53F3}"/>
                </a:ext>
              </a:extLst>
            </p:cNvPr>
            <p:cNvSpPr txBox="1"/>
            <p:nvPr/>
          </p:nvSpPr>
          <p:spPr>
            <a:xfrm>
              <a:off x="8501604" y="6135001"/>
              <a:ext cx="24527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!= 0</a:t>
              </a:r>
              <a:endParaRPr kumimoji="1" lang="ko-Kore-KR" altLang="en-US" sz="13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CE36AA-7378-2B6B-9500-CFD07DE8815F}"/>
                </a:ext>
              </a:extLst>
            </p:cNvPr>
            <p:cNvSpPr txBox="1"/>
            <p:nvPr/>
          </p:nvSpPr>
          <p:spPr>
            <a:xfrm>
              <a:off x="8501604" y="5368539"/>
              <a:ext cx="26374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SYNC_CLK</a:t>
              </a:r>
            </a:p>
            <a:p>
              <a:r>
                <a:rPr kumimoji="1" lang="en-US" altLang="ko-Kore-KR" sz="1300" dirty="0"/>
                <a:t>when SYNC RECEIVER DELAY = 0</a:t>
              </a:r>
              <a:endParaRPr kumimoji="1" lang="ko-Kore-KR" altLang="en-US" sz="13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37203A-CB17-7414-2B3F-6787FE5692C8}"/>
                </a:ext>
              </a:extLst>
            </p:cNvPr>
            <p:cNvSpPr txBox="1"/>
            <p:nvPr/>
          </p:nvSpPr>
          <p:spPr>
            <a:xfrm>
              <a:off x="8501605" y="4600035"/>
              <a:ext cx="18650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300" dirty="0"/>
                <a:t>SYS_CLK</a:t>
              </a:r>
              <a:endParaRPr kumimoji="1" lang="ko-Kore-KR" altLang="en-US" sz="1300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CA8956-0A17-C177-85A1-B1F2DA71A522}"/>
              </a:ext>
            </a:extLst>
          </p:cNvPr>
          <p:cNvSpPr/>
          <p:nvPr/>
        </p:nvSpPr>
        <p:spPr>
          <a:xfrm>
            <a:off x="6210324" y="2088682"/>
            <a:ext cx="484434" cy="415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4" name="꺾인 연결선[E] 100">
            <a:extLst>
              <a:ext uri="{FF2B5EF4-FFF2-40B4-BE49-F238E27FC236}">
                <a16:creationId xmlns:a16="http://schemas.microsoft.com/office/drawing/2014/main" id="{8F788C9C-49F8-3439-A065-3BCF14E74A8D}"/>
              </a:ext>
            </a:extLst>
          </p:cNvPr>
          <p:cNvCxnSpPr>
            <a:cxnSpLocks/>
            <a:stCxn id="53" idx="0"/>
            <a:endCxn id="55" idx="1"/>
          </p:cNvCxnSpPr>
          <p:nvPr/>
        </p:nvCxnSpPr>
        <p:spPr>
          <a:xfrm rot="5400000" flipH="1" flipV="1">
            <a:off x="7500045" y="362426"/>
            <a:ext cx="678753" cy="2773760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609DA9-7ECE-0332-A023-4105568342E6}"/>
              </a:ext>
            </a:extLst>
          </p:cNvPr>
          <p:cNvSpPr txBox="1"/>
          <p:nvPr/>
        </p:nvSpPr>
        <p:spPr>
          <a:xfrm>
            <a:off x="9226301" y="1225263"/>
            <a:ext cx="27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SYNC_IN delay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B1F8FD-0715-734A-D9B6-E0E72C577548}"/>
              </a:ext>
            </a:extLst>
          </p:cNvPr>
          <p:cNvSpPr/>
          <p:nvPr/>
        </p:nvSpPr>
        <p:spPr>
          <a:xfrm>
            <a:off x="6333059" y="3514251"/>
            <a:ext cx="568764" cy="261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7" name="꺾인 연결선[E] 108">
            <a:extLst>
              <a:ext uri="{FF2B5EF4-FFF2-40B4-BE49-F238E27FC236}">
                <a16:creationId xmlns:a16="http://schemas.microsoft.com/office/drawing/2014/main" id="{ED978AC9-9945-D755-21E4-EEE797818A45}"/>
              </a:ext>
            </a:extLst>
          </p:cNvPr>
          <p:cNvCxnSpPr>
            <a:cxnSpLocks/>
            <a:stCxn id="56" idx="2"/>
            <a:endCxn id="58" idx="1"/>
          </p:cNvCxnSpPr>
          <p:nvPr/>
        </p:nvCxnSpPr>
        <p:spPr>
          <a:xfrm rot="5400000" flipH="1" flipV="1">
            <a:off x="7689344" y="2238632"/>
            <a:ext cx="465053" cy="2608860"/>
          </a:xfrm>
          <a:prstGeom prst="bentConnector4">
            <a:avLst>
              <a:gd name="adj1" fmla="val -49156"/>
              <a:gd name="adj2" fmla="val 95939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3732DC-1E3E-03C9-0D3D-A803ADD27ED6}"/>
              </a:ext>
            </a:extLst>
          </p:cNvPr>
          <p:cNvSpPr txBox="1"/>
          <p:nvPr/>
        </p:nvSpPr>
        <p:spPr>
          <a:xfrm>
            <a:off x="9226301" y="2987369"/>
            <a:ext cx="274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Control skew of SYNC_IN, SYS_CLK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201AF7-F942-091F-A7CE-5B5A8A1CC493}"/>
              </a:ext>
            </a:extLst>
          </p:cNvPr>
          <p:cNvSpPr/>
          <p:nvPr/>
        </p:nvSpPr>
        <p:spPr>
          <a:xfrm>
            <a:off x="6345891" y="4236179"/>
            <a:ext cx="110318" cy="13015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5106E-F0C1-D63E-7D36-FEEEAAFC0821}"/>
              </a:ext>
            </a:extLst>
          </p:cNvPr>
          <p:cNvSpPr txBox="1"/>
          <p:nvPr/>
        </p:nvSpPr>
        <p:spPr>
          <a:xfrm>
            <a:off x="4556461" y="4921055"/>
            <a:ext cx="1663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metastable can occur</a:t>
            </a:r>
            <a:endParaRPr kumimoji="1" lang="en-US" altLang="ko-Kore-KR" sz="1300" dirty="0"/>
          </a:p>
        </p:txBody>
      </p:sp>
      <p:cxnSp>
        <p:nvCxnSpPr>
          <p:cNvPr id="61" name="꺾인 연결선[E] 125">
            <a:extLst>
              <a:ext uri="{FF2B5EF4-FFF2-40B4-BE49-F238E27FC236}">
                <a16:creationId xmlns:a16="http://schemas.microsoft.com/office/drawing/2014/main" id="{6BB2D124-6105-55B6-397B-8AB4A4AF0142}"/>
              </a:ext>
            </a:extLst>
          </p:cNvPr>
          <p:cNvCxnSpPr>
            <a:cxnSpLocks/>
            <a:stCxn id="59" idx="1"/>
            <a:endCxn id="60" idx="3"/>
          </p:cNvCxnSpPr>
          <p:nvPr/>
        </p:nvCxnSpPr>
        <p:spPr>
          <a:xfrm rot="10800000" flipV="1">
            <a:off x="6220069" y="4886973"/>
            <a:ext cx="125823" cy="180275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AE27060-F29D-209E-7CC8-0ACEC30A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55" y="6350174"/>
            <a:ext cx="5498952" cy="268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4"/>
              </a:rPr>
              <a:t>https://ez.analog.com/dds/f/q-a/30165/ad9957-multichip-sync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0687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B835-A053-07A7-FBBF-D43239AE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22BE5B-C21D-9D68-9785-8789A8CA3F1F}"/>
              </a:ext>
            </a:extLst>
          </p:cNvPr>
          <p:cNvCxnSpPr>
            <a:cxnSpLocks/>
          </p:cNvCxnSpPr>
          <p:nvPr/>
        </p:nvCxnSpPr>
        <p:spPr>
          <a:xfrm>
            <a:off x="408452" y="4006579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79">
            <a:extLst>
              <a:ext uri="{FF2B5EF4-FFF2-40B4-BE49-F238E27FC236}">
                <a16:creationId xmlns:a16="http://schemas.microsoft.com/office/drawing/2014/main" id="{60BD6F5D-FAAC-3090-282B-35B997C77FBA}"/>
              </a:ext>
            </a:extLst>
          </p:cNvPr>
          <p:cNvCxnSpPr>
            <a:cxnSpLocks/>
          </p:cNvCxnSpPr>
          <p:nvPr/>
        </p:nvCxnSpPr>
        <p:spPr>
          <a:xfrm>
            <a:off x="683429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86">
            <a:extLst>
              <a:ext uri="{FF2B5EF4-FFF2-40B4-BE49-F238E27FC236}">
                <a16:creationId xmlns:a16="http://schemas.microsoft.com/office/drawing/2014/main" id="{47C682F7-CA4B-FEC6-C2D4-5215EF55A552}"/>
              </a:ext>
            </a:extLst>
          </p:cNvPr>
          <p:cNvCxnSpPr>
            <a:cxnSpLocks/>
          </p:cNvCxnSpPr>
          <p:nvPr/>
        </p:nvCxnSpPr>
        <p:spPr>
          <a:xfrm>
            <a:off x="1182492" y="1855535"/>
            <a:ext cx="0" cy="346153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9C000D-F7F1-64F0-D1EC-0AA476ECEBB8}"/>
              </a:ext>
            </a:extLst>
          </p:cNvPr>
          <p:cNvGrpSpPr/>
          <p:nvPr/>
        </p:nvGrpSpPr>
        <p:grpSpPr>
          <a:xfrm>
            <a:off x="4686406" y="1674617"/>
            <a:ext cx="7120857" cy="3462058"/>
            <a:chOff x="3721046" y="1225263"/>
            <a:chExt cx="8251317" cy="401167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E8A9D35-FF31-42B4-DC47-BB3A88A5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1046" y="1594595"/>
              <a:ext cx="4749908" cy="3642339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DDFBFFE-71C4-7432-625D-4C8CAFDD1986}"/>
                </a:ext>
              </a:extLst>
            </p:cNvPr>
            <p:cNvSpPr/>
            <p:nvPr/>
          </p:nvSpPr>
          <p:spPr>
            <a:xfrm>
              <a:off x="4969565" y="3375330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235BF-B273-65EB-42B9-F460BF4ED8EC}"/>
                </a:ext>
              </a:extLst>
            </p:cNvPr>
            <p:cNvSpPr txBox="1"/>
            <p:nvPr/>
          </p:nvSpPr>
          <p:spPr>
            <a:xfrm>
              <a:off x="8470955" y="1225263"/>
              <a:ext cx="3501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Skew caused by SYNC_VALIDATION_DELAY </a:t>
              </a:r>
            </a:p>
          </p:txBody>
        </p:sp>
        <p:cxnSp>
          <p:nvCxnSpPr>
            <p:cNvPr id="43" name="직선 연결선[R] 7">
              <a:extLst>
                <a:ext uri="{FF2B5EF4-FFF2-40B4-BE49-F238E27FC236}">
                  <a16:creationId xmlns:a16="http://schemas.microsoft.com/office/drawing/2014/main" id="{1A9CE3C5-0035-4B5D-6751-ACA2FC9EF828}"/>
                </a:ext>
              </a:extLst>
            </p:cNvPr>
            <p:cNvCxnSpPr>
              <a:cxnSpLocks/>
              <a:stCxn id="41" idx="0"/>
              <a:endCxn id="42" idx="1"/>
            </p:cNvCxnSpPr>
            <p:nvPr/>
          </p:nvCxnSpPr>
          <p:spPr>
            <a:xfrm flipV="1">
              <a:off x="5235934" y="1548429"/>
              <a:ext cx="3235021" cy="182690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984CCB-6DB8-5C99-FB94-188653D46581}"/>
                </a:ext>
              </a:extLst>
            </p:cNvPr>
            <p:cNvSpPr/>
            <p:nvPr/>
          </p:nvSpPr>
          <p:spPr>
            <a:xfrm>
              <a:off x="4921437" y="4388569"/>
              <a:ext cx="532738" cy="242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5" name="직선 연결선[R] 15">
              <a:extLst>
                <a:ext uri="{FF2B5EF4-FFF2-40B4-BE49-F238E27FC236}">
                  <a16:creationId xmlns:a16="http://schemas.microsoft.com/office/drawing/2014/main" id="{E4254B77-77ED-0CFF-B7EC-5DFFDDEAC587}"/>
                </a:ext>
              </a:extLst>
            </p:cNvPr>
            <p:cNvCxnSpPr>
              <a:cxnSpLocks/>
              <a:stCxn id="44" idx="0"/>
              <a:endCxn id="42" idx="1"/>
            </p:cNvCxnSpPr>
            <p:nvPr/>
          </p:nvCxnSpPr>
          <p:spPr>
            <a:xfrm flipV="1">
              <a:off x="5187806" y="1548429"/>
              <a:ext cx="3283149" cy="28401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0BF2A8B-795A-1788-ED7D-3BB391D81335}"/>
              </a:ext>
            </a:extLst>
          </p:cNvPr>
          <p:cNvCxnSpPr>
            <a:cxnSpLocks/>
          </p:cNvCxnSpPr>
          <p:nvPr/>
        </p:nvCxnSpPr>
        <p:spPr>
          <a:xfrm>
            <a:off x="408452" y="4918491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4A1BE12-0B07-3B7B-A194-76FE2DDC9AB6}"/>
              </a:ext>
            </a:extLst>
          </p:cNvPr>
          <p:cNvCxnSpPr>
            <a:cxnSpLocks/>
          </p:cNvCxnSpPr>
          <p:nvPr/>
        </p:nvCxnSpPr>
        <p:spPr>
          <a:xfrm>
            <a:off x="408452" y="2439525"/>
            <a:ext cx="3680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55DA15A-B62E-0ECB-9645-0064E1713386}"/>
              </a:ext>
            </a:extLst>
          </p:cNvPr>
          <p:cNvGrpSpPr/>
          <p:nvPr/>
        </p:nvGrpSpPr>
        <p:grpSpPr>
          <a:xfrm>
            <a:off x="510696" y="2824222"/>
            <a:ext cx="2849117" cy="437950"/>
            <a:chOff x="226194" y="1799924"/>
            <a:chExt cx="2849117" cy="437950"/>
          </a:xfrm>
        </p:grpSpPr>
        <p:sp>
          <p:nvSpPr>
            <p:cNvPr id="87" name="자유형 48">
              <a:extLst>
                <a:ext uri="{FF2B5EF4-FFF2-40B4-BE49-F238E27FC236}">
                  <a16:creationId xmlns:a16="http://schemas.microsoft.com/office/drawing/2014/main" id="{431457CD-54CA-3609-A8B0-4EF94C9440A9}"/>
                </a:ext>
              </a:extLst>
            </p:cNvPr>
            <p:cNvSpPr/>
            <p:nvPr/>
          </p:nvSpPr>
          <p:spPr>
            <a:xfrm>
              <a:off x="226194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8" name="자유형 49">
              <a:extLst>
                <a:ext uri="{FF2B5EF4-FFF2-40B4-BE49-F238E27FC236}">
                  <a16:creationId xmlns:a16="http://schemas.microsoft.com/office/drawing/2014/main" id="{06742C73-028E-0848-DEBB-69E8BB99344C}"/>
                </a:ext>
              </a:extLst>
            </p:cNvPr>
            <p:cNvSpPr/>
            <p:nvPr/>
          </p:nvSpPr>
          <p:spPr>
            <a:xfrm>
              <a:off x="543828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9" name="자유형 50">
              <a:extLst>
                <a:ext uri="{FF2B5EF4-FFF2-40B4-BE49-F238E27FC236}">
                  <a16:creationId xmlns:a16="http://schemas.microsoft.com/office/drawing/2014/main" id="{0C54D0F5-121D-4BB1-15E6-2803A7E0DE29}"/>
                </a:ext>
              </a:extLst>
            </p:cNvPr>
            <p:cNvSpPr/>
            <p:nvPr/>
          </p:nvSpPr>
          <p:spPr>
            <a:xfrm>
              <a:off x="86146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자유형 51">
              <a:extLst>
                <a:ext uri="{FF2B5EF4-FFF2-40B4-BE49-F238E27FC236}">
                  <a16:creationId xmlns:a16="http://schemas.microsoft.com/office/drawing/2014/main" id="{2EB23331-2A83-7BB8-74E7-A80114C6DBCF}"/>
                </a:ext>
              </a:extLst>
            </p:cNvPr>
            <p:cNvSpPr/>
            <p:nvPr/>
          </p:nvSpPr>
          <p:spPr>
            <a:xfrm>
              <a:off x="117909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자유형 52">
              <a:extLst>
                <a:ext uri="{FF2B5EF4-FFF2-40B4-BE49-F238E27FC236}">
                  <a16:creationId xmlns:a16="http://schemas.microsoft.com/office/drawing/2014/main" id="{67B3D0E2-0119-522D-55AC-B63A2AFFDCCF}"/>
                </a:ext>
              </a:extLst>
            </p:cNvPr>
            <p:cNvSpPr/>
            <p:nvPr/>
          </p:nvSpPr>
          <p:spPr>
            <a:xfrm>
              <a:off x="1496729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2" name="자유형 53">
              <a:extLst>
                <a:ext uri="{FF2B5EF4-FFF2-40B4-BE49-F238E27FC236}">
                  <a16:creationId xmlns:a16="http://schemas.microsoft.com/office/drawing/2014/main" id="{7DB0E20E-933E-7114-0F88-8684C058CA18}"/>
                </a:ext>
              </a:extLst>
            </p:cNvPr>
            <p:cNvSpPr/>
            <p:nvPr/>
          </p:nvSpPr>
          <p:spPr>
            <a:xfrm>
              <a:off x="1814363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3" name="자유형 65">
              <a:extLst>
                <a:ext uri="{FF2B5EF4-FFF2-40B4-BE49-F238E27FC236}">
                  <a16:creationId xmlns:a16="http://schemas.microsoft.com/office/drawing/2014/main" id="{890B02CE-6A4B-F558-9AE0-64E6CF6B4338}"/>
                </a:ext>
              </a:extLst>
            </p:cNvPr>
            <p:cNvSpPr/>
            <p:nvPr/>
          </p:nvSpPr>
          <p:spPr>
            <a:xfrm>
              <a:off x="2131997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자유형 66">
              <a:extLst>
                <a:ext uri="{FF2B5EF4-FFF2-40B4-BE49-F238E27FC236}">
                  <a16:creationId xmlns:a16="http://schemas.microsoft.com/office/drawing/2014/main" id="{6A1AD91F-4F3A-272E-5B05-86F2B3E798B1}"/>
                </a:ext>
              </a:extLst>
            </p:cNvPr>
            <p:cNvSpPr/>
            <p:nvPr/>
          </p:nvSpPr>
          <p:spPr>
            <a:xfrm>
              <a:off x="2442431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5" name="자유형 67">
              <a:extLst>
                <a:ext uri="{FF2B5EF4-FFF2-40B4-BE49-F238E27FC236}">
                  <a16:creationId xmlns:a16="http://schemas.microsoft.com/office/drawing/2014/main" id="{7202484A-19CA-8590-3729-B11F975A66D0}"/>
                </a:ext>
              </a:extLst>
            </p:cNvPr>
            <p:cNvSpPr/>
            <p:nvPr/>
          </p:nvSpPr>
          <p:spPr>
            <a:xfrm>
              <a:off x="2752865" y="1799924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1FBFA18-4C9B-86B0-8595-D78781603C79}"/>
              </a:ext>
            </a:extLst>
          </p:cNvPr>
          <p:cNvCxnSpPr>
            <a:cxnSpLocks/>
          </p:cNvCxnSpPr>
          <p:nvPr/>
        </p:nvCxnSpPr>
        <p:spPr>
          <a:xfrm>
            <a:off x="408452" y="3352248"/>
            <a:ext cx="373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C06A8B3-F623-5753-54D7-0580F834D3A1}"/>
              </a:ext>
            </a:extLst>
          </p:cNvPr>
          <p:cNvSpPr txBox="1"/>
          <p:nvPr/>
        </p:nvSpPr>
        <p:spPr>
          <a:xfrm>
            <a:off x="4039660" y="3061502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cxnSp>
        <p:nvCxnSpPr>
          <p:cNvPr id="98" name="직선 연결선[R] 86">
            <a:extLst>
              <a:ext uri="{FF2B5EF4-FFF2-40B4-BE49-F238E27FC236}">
                <a16:creationId xmlns:a16="http://schemas.microsoft.com/office/drawing/2014/main" id="{819BE6FD-5B16-6606-7E0B-13AA9F44A432}"/>
              </a:ext>
            </a:extLst>
          </p:cNvPr>
          <p:cNvCxnSpPr>
            <a:cxnSpLocks/>
          </p:cNvCxnSpPr>
          <p:nvPr/>
        </p:nvCxnSpPr>
        <p:spPr>
          <a:xfrm>
            <a:off x="1260105" y="1823720"/>
            <a:ext cx="0" cy="3493347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0EE2452-7C4E-7210-2BC2-C527697EC4F6}"/>
              </a:ext>
            </a:extLst>
          </p:cNvPr>
          <p:cNvCxnSpPr>
            <a:cxnSpLocks/>
          </p:cNvCxnSpPr>
          <p:nvPr/>
        </p:nvCxnSpPr>
        <p:spPr>
          <a:xfrm>
            <a:off x="531016" y="4994122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297D983-2A87-BF48-4739-2AC9A5F54AB8}"/>
              </a:ext>
            </a:extLst>
          </p:cNvPr>
          <p:cNvCxnSpPr>
            <a:cxnSpLocks/>
          </p:cNvCxnSpPr>
          <p:nvPr/>
        </p:nvCxnSpPr>
        <p:spPr>
          <a:xfrm flipH="1">
            <a:off x="842845" y="4994122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336C089-5329-CBB0-06C4-A76F6E79C4B6}"/>
              </a:ext>
            </a:extLst>
          </p:cNvPr>
          <p:cNvSpPr txBox="1"/>
          <p:nvPr/>
        </p:nvSpPr>
        <p:spPr>
          <a:xfrm>
            <a:off x="106492" y="5020157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cxnSp>
        <p:nvCxnSpPr>
          <p:cNvPr id="108" name="직선 연결선[R] 86">
            <a:extLst>
              <a:ext uri="{FF2B5EF4-FFF2-40B4-BE49-F238E27FC236}">
                <a16:creationId xmlns:a16="http://schemas.microsoft.com/office/drawing/2014/main" id="{AB382448-47DD-DF7A-BBF8-FAB99823419C}"/>
              </a:ext>
            </a:extLst>
          </p:cNvPr>
          <p:cNvCxnSpPr>
            <a:cxnSpLocks/>
          </p:cNvCxnSpPr>
          <p:nvPr/>
        </p:nvCxnSpPr>
        <p:spPr>
          <a:xfrm>
            <a:off x="759342" y="1823720"/>
            <a:ext cx="0" cy="324993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10FE45-2EFD-03A5-4A91-4149572A5CA3}"/>
              </a:ext>
            </a:extLst>
          </p:cNvPr>
          <p:cNvCxnSpPr>
            <a:cxnSpLocks/>
          </p:cNvCxnSpPr>
          <p:nvPr/>
        </p:nvCxnSpPr>
        <p:spPr>
          <a:xfrm>
            <a:off x="1021991" y="2479765"/>
            <a:ext cx="152413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59DEEAD-02A8-B14C-F458-6EE8173F21D8}"/>
              </a:ext>
            </a:extLst>
          </p:cNvPr>
          <p:cNvCxnSpPr>
            <a:cxnSpLocks/>
          </p:cNvCxnSpPr>
          <p:nvPr/>
        </p:nvCxnSpPr>
        <p:spPr>
          <a:xfrm flipH="1">
            <a:off x="1333820" y="2479765"/>
            <a:ext cx="137626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40055F-B385-4618-1C3B-2D5B97C64070}"/>
              </a:ext>
            </a:extLst>
          </p:cNvPr>
          <p:cNvSpPr txBox="1"/>
          <p:nvPr/>
        </p:nvSpPr>
        <p:spPr>
          <a:xfrm>
            <a:off x="597467" y="250580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C6A256D-0319-27DD-661B-9D2F7989D067}"/>
              </a:ext>
            </a:extLst>
          </p:cNvPr>
          <p:cNvSpPr txBox="1"/>
          <p:nvPr/>
        </p:nvSpPr>
        <p:spPr>
          <a:xfrm>
            <a:off x="4039660" y="4626103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</a:t>
            </a:r>
            <a:endParaRPr kumimoji="1" lang="ko-Kore-KR" altLang="en-US" sz="13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8F6CCB-882A-F607-F61A-28DBD6310AF8}"/>
              </a:ext>
            </a:extLst>
          </p:cNvPr>
          <p:cNvSpPr txBox="1"/>
          <p:nvPr/>
        </p:nvSpPr>
        <p:spPr>
          <a:xfrm>
            <a:off x="4039660" y="3731566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</a:t>
            </a:r>
            <a:r>
              <a:rPr kumimoji="1" lang="en-US" altLang="ko-KR" sz="1300" dirty="0"/>
              <a:t>IN</a:t>
            </a:r>
            <a:endParaRPr kumimoji="1" lang="ko-Kore-KR" altLang="en-US" sz="13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3561B5B-BFE1-97DA-5E9E-19C09F768E1B}"/>
              </a:ext>
            </a:extLst>
          </p:cNvPr>
          <p:cNvSpPr txBox="1"/>
          <p:nvPr/>
        </p:nvSpPr>
        <p:spPr>
          <a:xfrm>
            <a:off x="4039660" y="2164650"/>
            <a:ext cx="7722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SYNC_IN</a:t>
            </a:r>
            <a:endParaRPr kumimoji="1" lang="ko-Kore-KR" altLang="en-US" sz="13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F84FB56-8F70-E012-A52E-9BEDDAAFFD1B}"/>
              </a:ext>
            </a:extLst>
          </p:cNvPr>
          <p:cNvSpPr/>
          <p:nvPr/>
        </p:nvSpPr>
        <p:spPr>
          <a:xfrm>
            <a:off x="1145963" y="1797685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2F6C3B1-3A62-D15B-23C2-52BDBC1D9A18}"/>
              </a:ext>
            </a:extLst>
          </p:cNvPr>
          <p:cNvSpPr/>
          <p:nvPr/>
        </p:nvSpPr>
        <p:spPr>
          <a:xfrm>
            <a:off x="3497793" y="3362267"/>
            <a:ext cx="359159" cy="1544545"/>
          </a:xfrm>
          <a:prstGeom prst="ellipse">
            <a:avLst/>
          </a:prstGeom>
          <a:noFill/>
          <a:ln>
            <a:solidFill>
              <a:srgbClr val="FF0000">
                <a:alpha val="6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D82D5E7-7D20-A08F-F1C9-08852D97AE4C}"/>
              </a:ext>
            </a:extLst>
          </p:cNvPr>
          <p:cNvSpPr txBox="1"/>
          <p:nvPr/>
        </p:nvSpPr>
        <p:spPr>
          <a:xfrm>
            <a:off x="1888973" y="1293166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SETUP VALIDATION</a:t>
            </a:r>
            <a:endParaRPr kumimoji="1" lang="ko-Kore-KR" altLang="en-US" sz="13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D236A82-1970-E82C-404C-7EC8A81AA61E}"/>
              </a:ext>
            </a:extLst>
          </p:cNvPr>
          <p:cNvSpPr txBox="1"/>
          <p:nvPr/>
        </p:nvSpPr>
        <p:spPr>
          <a:xfrm>
            <a:off x="2124933" y="5264248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HOLD VALIDATION</a:t>
            </a:r>
            <a:endParaRPr kumimoji="1" lang="ko-Kore-KR" altLang="en-US" sz="13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FA8A9B3-AA97-A209-1576-B94FD32D7F8D}"/>
              </a:ext>
            </a:extLst>
          </p:cNvPr>
          <p:cNvCxnSpPr>
            <a:cxnSpLocks/>
            <a:stCxn id="116" idx="0"/>
            <a:endCxn id="118" idx="1"/>
          </p:cNvCxnSpPr>
          <p:nvPr/>
        </p:nvCxnSpPr>
        <p:spPr>
          <a:xfrm flipV="1">
            <a:off x="1325543" y="1439360"/>
            <a:ext cx="563430" cy="35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0B56123-026B-AC49-3573-136A06540297}"/>
              </a:ext>
            </a:extLst>
          </p:cNvPr>
          <p:cNvCxnSpPr>
            <a:cxnSpLocks/>
            <a:stCxn id="117" idx="4"/>
            <a:endCxn id="119" idx="0"/>
          </p:cNvCxnSpPr>
          <p:nvPr/>
        </p:nvCxnSpPr>
        <p:spPr>
          <a:xfrm flipH="1">
            <a:off x="3057458" y="4906812"/>
            <a:ext cx="619915" cy="35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제목 1">
            <a:extLst>
              <a:ext uri="{FF2B5EF4-FFF2-40B4-BE49-F238E27FC236}">
                <a16:creationId xmlns:a16="http://schemas.microsoft.com/office/drawing/2014/main" id="{3A4B0BE2-B8BD-92FB-884A-34A62E1D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 Validation</a:t>
            </a:r>
            <a:endParaRPr kumimoji="1" lang="ko-Kore-KR" altLang="en-US" dirty="0"/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586324B-77F3-13F6-1DB6-214AF588CDD4}"/>
              </a:ext>
            </a:extLst>
          </p:cNvPr>
          <p:cNvGrpSpPr/>
          <p:nvPr/>
        </p:nvGrpSpPr>
        <p:grpSpPr>
          <a:xfrm>
            <a:off x="1101572" y="1853893"/>
            <a:ext cx="2779299" cy="505274"/>
            <a:chOff x="743876" y="1853893"/>
            <a:chExt cx="2779299" cy="505274"/>
          </a:xfrm>
        </p:grpSpPr>
        <p:sp>
          <p:nvSpPr>
            <p:cNvPr id="74" name="자유형 76">
              <a:extLst>
                <a:ext uri="{FF2B5EF4-FFF2-40B4-BE49-F238E27FC236}">
                  <a16:creationId xmlns:a16="http://schemas.microsoft.com/office/drawing/2014/main" id="{717DC0DB-0DC8-8071-C51A-AA4A50AFB09B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82C261B-79B3-5B72-F1E1-73F87F885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EE8F36-D566-F3CB-FB4D-6AC97FB0F3EC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0C24E4C-BBC8-7704-C1DE-B59634CE34E2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D441692-3F80-5810-2EBC-34706B9A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A6844511-3BB9-6877-17F4-F83348599439}"/>
              </a:ext>
            </a:extLst>
          </p:cNvPr>
          <p:cNvGrpSpPr/>
          <p:nvPr/>
        </p:nvGrpSpPr>
        <p:grpSpPr>
          <a:xfrm>
            <a:off x="1022902" y="3424403"/>
            <a:ext cx="2779299" cy="505274"/>
            <a:chOff x="743876" y="1853893"/>
            <a:chExt cx="2779299" cy="505274"/>
          </a:xfrm>
        </p:grpSpPr>
        <p:sp>
          <p:nvSpPr>
            <p:cNvPr id="167" name="자유형 76">
              <a:extLst>
                <a:ext uri="{FF2B5EF4-FFF2-40B4-BE49-F238E27FC236}">
                  <a16:creationId xmlns:a16="http://schemas.microsoft.com/office/drawing/2014/main" id="{004AE8E3-2F0F-70E1-89D0-1CB1813C9AFE}"/>
                </a:ext>
              </a:extLst>
            </p:cNvPr>
            <p:cNvSpPr/>
            <p:nvPr/>
          </p:nvSpPr>
          <p:spPr>
            <a:xfrm>
              <a:off x="743876" y="2359167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086B2E69-0E5D-292C-FFA9-16183699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2" y="1855535"/>
              <a:ext cx="2529327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8F7CF4D7-6392-8729-CD99-5B3EF4630E7D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899519" y="1853894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6FEEDDE6-7E1F-7A4C-4433-560D69D94029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2359166"/>
              <a:ext cx="96356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766619C-726D-A692-5AE8-9771B115DB9F}"/>
                </a:ext>
              </a:extLst>
            </p:cNvPr>
            <p:cNvCxnSpPr>
              <a:cxnSpLocks/>
            </p:cNvCxnSpPr>
            <p:nvPr/>
          </p:nvCxnSpPr>
          <p:spPr>
            <a:xfrm>
              <a:off x="3426819" y="1853893"/>
              <a:ext cx="0" cy="50527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50A3EA5-6174-83B2-C467-97DDA3CFC023}"/>
              </a:ext>
            </a:extLst>
          </p:cNvPr>
          <p:cNvGrpSpPr/>
          <p:nvPr/>
        </p:nvGrpSpPr>
        <p:grpSpPr>
          <a:xfrm>
            <a:off x="585419" y="4390465"/>
            <a:ext cx="3480119" cy="437950"/>
            <a:chOff x="585419" y="4390465"/>
            <a:chExt cx="3480119" cy="437950"/>
          </a:xfrm>
        </p:grpSpPr>
        <p:sp>
          <p:nvSpPr>
            <p:cNvPr id="48" name="자유형 48">
              <a:extLst>
                <a:ext uri="{FF2B5EF4-FFF2-40B4-BE49-F238E27FC236}">
                  <a16:creationId xmlns:a16="http://schemas.microsoft.com/office/drawing/2014/main" id="{3F6B9C24-98E3-E7BB-940A-E794B0FB31D4}"/>
                </a:ext>
              </a:extLst>
            </p:cNvPr>
            <p:cNvSpPr/>
            <p:nvPr/>
          </p:nvSpPr>
          <p:spPr>
            <a:xfrm>
              <a:off x="585419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9">
              <a:extLst>
                <a:ext uri="{FF2B5EF4-FFF2-40B4-BE49-F238E27FC236}">
                  <a16:creationId xmlns:a16="http://schemas.microsoft.com/office/drawing/2014/main" id="{789036B3-2FD0-7BC0-48BF-7C7D073746C9}"/>
                </a:ext>
              </a:extLst>
            </p:cNvPr>
            <p:cNvSpPr/>
            <p:nvPr/>
          </p:nvSpPr>
          <p:spPr>
            <a:xfrm>
              <a:off x="903053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50">
              <a:extLst>
                <a:ext uri="{FF2B5EF4-FFF2-40B4-BE49-F238E27FC236}">
                  <a16:creationId xmlns:a16="http://schemas.microsoft.com/office/drawing/2014/main" id="{300DEFEC-B069-8A0B-6DDC-337C85E22DF9}"/>
                </a:ext>
              </a:extLst>
            </p:cNvPr>
            <p:cNvSpPr/>
            <p:nvPr/>
          </p:nvSpPr>
          <p:spPr>
            <a:xfrm>
              <a:off x="122068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자유형 51">
              <a:extLst>
                <a:ext uri="{FF2B5EF4-FFF2-40B4-BE49-F238E27FC236}">
                  <a16:creationId xmlns:a16="http://schemas.microsoft.com/office/drawing/2014/main" id="{1F05DBA7-6B0F-D30C-8C63-2574F0B1E792}"/>
                </a:ext>
              </a:extLst>
            </p:cNvPr>
            <p:cNvSpPr/>
            <p:nvPr/>
          </p:nvSpPr>
          <p:spPr>
            <a:xfrm>
              <a:off x="153832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자유형 52">
              <a:extLst>
                <a:ext uri="{FF2B5EF4-FFF2-40B4-BE49-F238E27FC236}">
                  <a16:creationId xmlns:a16="http://schemas.microsoft.com/office/drawing/2014/main" id="{67A9906B-0D52-4C28-B3B2-EF995C7F5E57}"/>
                </a:ext>
              </a:extLst>
            </p:cNvPr>
            <p:cNvSpPr/>
            <p:nvPr/>
          </p:nvSpPr>
          <p:spPr>
            <a:xfrm>
              <a:off x="1855954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자유형 53">
              <a:extLst>
                <a:ext uri="{FF2B5EF4-FFF2-40B4-BE49-F238E27FC236}">
                  <a16:creationId xmlns:a16="http://schemas.microsoft.com/office/drawing/2014/main" id="{D9596F3D-7CEE-FD09-DB80-3E4C01D4F2BC}"/>
                </a:ext>
              </a:extLst>
            </p:cNvPr>
            <p:cNvSpPr/>
            <p:nvPr/>
          </p:nvSpPr>
          <p:spPr>
            <a:xfrm>
              <a:off x="2173588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자유형 65">
              <a:extLst>
                <a:ext uri="{FF2B5EF4-FFF2-40B4-BE49-F238E27FC236}">
                  <a16:creationId xmlns:a16="http://schemas.microsoft.com/office/drawing/2014/main" id="{F5F7D412-5FEB-88BF-19C1-37E9621C69C5}"/>
                </a:ext>
              </a:extLst>
            </p:cNvPr>
            <p:cNvSpPr/>
            <p:nvPr/>
          </p:nvSpPr>
          <p:spPr>
            <a:xfrm>
              <a:off x="249122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66">
              <a:extLst>
                <a:ext uri="{FF2B5EF4-FFF2-40B4-BE49-F238E27FC236}">
                  <a16:creationId xmlns:a16="http://schemas.microsoft.com/office/drawing/2014/main" id="{4D433379-8A59-0ADF-0A38-8A8F40C6ED1F}"/>
                </a:ext>
              </a:extLst>
            </p:cNvPr>
            <p:cNvSpPr/>
            <p:nvPr/>
          </p:nvSpPr>
          <p:spPr>
            <a:xfrm>
              <a:off x="2801656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자유형 67">
              <a:extLst>
                <a:ext uri="{FF2B5EF4-FFF2-40B4-BE49-F238E27FC236}">
                  <a16:creationId xmlns:a16="http://schemas.microsoft.com/office/drawing/2014/main" id="{145C3634-4B31-9383-FB93-D4C723AA7A95}"/>
                </a:ext>
              </a:extLst>
            </p:cNvPr>
            <p:cNvSpPr/>
            <p:nvPr/>
          </p:nvSpPr>
          <p:spPr>
            <a:xfrm>
              <a:off x="3112090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7" name="자유형 67">
              <a:extLst>
                <a:ext uri="{FF2B5EF4-FFF2-40B4-BE49-F238E27FC236}">
                  <a16:creationId xmlns:a16="http://schemas.microsoft.com/office/drawing/2014/main" id="{4C402FF3-FD5D-464D-D4A2-D66632F4EB47}"/>
                </a:ext>
              </a:extLst>
            </p:cNvPr>
            <p:cNvSpPr/>
            <p:nvPr/>
          </p:nvSpPr>
          <p:spPr>
            <a:xfrm>
              <a:off x="3430301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8" name="자유형 67">
              <a:extLst>
                <a:ext uri="{FF2B5EF4-FFF2-40B4-BE49-F238E27FC236}">
                  <a16:creationId xmlns:a16="http://schemas.microsoft.com/office/drawing/2014/main" id="{F976AE65-518E-8579-0235-98192BA9D760}"/>
                </a:ext>
              </a:extLst>
            </p:cNvPr>
            <p:cNvSpPr/>
            <p:nvPr/>
          </p:nvSpPr>
          <p:spPr>
            <a:xfrm>
              <a:off x="3743092" y="4390465"/>
              <a:ext cx="322446" cy="437950"/>
            </a:xfrm>
            <a:custGeom>
              <a:avLst/>
              <a:gdLst>
                <a:gd name="connsiteX0" fmla="*/ 0 w 322446"/>
                <a:gd name="connsiteY0" fmla="*/ 437950 h 437950"/>
                <a:gd name="connsiteX1" fmla="*/ 173254 w 322446"/>
                <a:gd name="connsiteY1" fmla="*/ 437950 h 437950"/>
                <a:gd name="connsiteX2" fmla="*/ 173254 w 322446"/>
                <a:gd name="connsiteY2" fmla="*/ 0 h 437950"/>
                <a:gd name="connsiteX3" fmla="*/ 322446 w 322446"/>
                <a:gd name="connsiteY3" fmla="*/ 0 h 437950"/>
                <a:gd name="connsiteX4" fmla="*/ 322446 w 322446"/>
                <a:gd name="connsiteY4" fmla="*/ 437950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46" h="437950">
                  <a:moveTo>
                    <a:pt x="0" y="437950"/>
                  </a:moveTo>
                  <a:lnTo>
                    <a:pt x="173254" y="437950"/>
                  </a:lnTo>
                  <a:lnTo>
                    <a:pt x="173254" y="0"/>
                  </a:lnTo>
                  <a:lnTo>
                    <a:pt x="322446" y="0"/>
                  </a:lnTo>
                  <a:lnTo>
                    <a:pt x="322446" y="437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97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7F2CE-8D06-64FB-89C4-A247FAD7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7B540-24A1-BAAE-0172-3CEC1C65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54" y="5627616"/>
            <a:ext cx="11203113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Simplified flip-flop model</a:t>
            </a:r>
          </a:p>
          <a:p>
            <a:pPr marL="0" indent="0">
              <a:buNone/>
            </a:pPr>
            <a:r>
              <a:rPr lang="en-US" altLang="ko-KR" dirty="0"/>
              <a:t>S1 close, S2 open works as a clock edge event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63D24-C5B5-B02C-28AE-0BC94952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4FB92F-EC5B-1713-E779-F2301F8A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03" y="1276867"/>
            <a:ext cx="4791753" cy="459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/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300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300" i="1" dirty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altLang="ko-KR" sz="2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300" i="1" dirty="0">
                              <a:latin typeface="Cambria Math" panose="02040503050406030204" pitchFamily="18" charset="0"/>
                            </a:rPr>
                            <m:t>Kt</m:t>
                          </m:r>
                        </m:sup>
                      </m:sSup>
                    </m:oMath>
                  </m:oMathPara>
                </a14:m>
                <a:endParaRPr lang="ko-KR" alt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220C0-F631-8E4E-490D-110EFA556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90" y="1303866"/>
                <a:ext cx="2249077" cy="452624"/>
              </a:xfrm>
              <a:prstGeom prst="rect">
                <a:avLst/>
              </a:prstGeom>
              <a:blipFill>
                <a:blip r:embed="rId3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AAEE9-C27F-1ACC-7D42-226EC9A8EB93}"/>
              </a:ext>
            </a:extLst>
          </p:cNvPr>
          <p:cNvSpPr/>
          <p:nvPr/>
        </p:nvSpPr>
        <p:spPr>
          <a:xfrm>
            <a:off x="1871133" y="1269999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83BEFD4-42EF-FB86-5207-731842826C2B}"/>
              </a:ext>
            </a:extLst>
          </p:cNvPr>
          <p:cNvSpPr/>
          <p:nvPr/>
        </p:nvSpPr>
        <p:spPr>
          <a:xfrm>
            <a:off x="2358813" y="2317919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A3F188-2565-D00A-7DE4-EA7927BB13DB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506133" y="2539999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68890FD-BBBB-874A-F30C-34696406F1A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9667" y="1904999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BBBE30-C4D3-193A-8EF3-DFB8CF1E15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41133" y="1904999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873BAE-BAE4-D92A-3062-989CDAD61F2B}"/>
              </a:ext>
            </a:extLst>
          </p:cNvPr>
          <p:cNvCxnSpPr>
            <a:cxnSpLocks/>
          </p:cNvCxnSpPr>
          <p:nvPr/>
        </p:nvCxnSpPr>
        <p:spPr>
          <a:xfrm>
            <a:off x="686905" y="36815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102">
            <a:extLst>
              <a:ext uri="{FF2B5EF4-FFF2-40B4-BE49-F238E27FC236}">
                <a16:creationId xmlns:a16="http://schemas.microsoft.com/office/drawing/2014/main" id="{81C9767A-CD02-318C-695A-41D5BB65B7FB}"/>
              </a:ext>
            </a:extLst>
          </p:cNvPr>
          <p:cNvSpPr/>
          <p:nvPr/>
        </p:nvSpPr>
        <p:spPr>
          <a:xfrm>
            <a:off x="3197710" y="35010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449D49-E979-FD1C-8A2B-5E5B2560DE24}"/>
              </a:ext>
            </a:extLst>
          </p:cNvPr>
          <p:cNvCxnSpPr>
            <a:cxnSpLocks/>
          </p:cNvCxnSpPr>
          <p:nvPr/>
        </p:nvCxnSpPr>
        <p:spPr>
          <a:xfrm>
            <a:off x="5160505" y="35010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CBC424-2213-ED75-D6EA-8766B9DAC892}"/>
              </a:ext>
            </a:extLst>
          </p:cNvPr>
          <p:cNvSpPr txBox="1"/>
          <p:nvPr/>
        </p:nvSpPr>
        <p:spPr>
          <a:xfrm>
            <a:off x="223289" y="35353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7F6291-FF10-3D55-C7C9-2118E971E4F2}"/>
              </a:ext>
            </a:extLst>
          </p:cNvPr>
          <p:cNvCxnSpPr>
            <a:cxnSpLocks/>
          </p:cNvCxnSpPr>
          <p:nvPr/>
        </p:nvCxnSpPr>
        <p:spPr>
          <a:xfrm>
            <a:off x="686905" y="333917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자유형 102">
            <a:extLst>
              <a:ext uri="{FF2B5EF4-FFF2-40B4-BE49-F238E27FC236}">
                <a16:creationId xmlns:a16="http://schemas.microsoft.com/office/drawing/2014/main" id="{2BE3DAF1-C1CE-4842-2430-9FF819D89273}"/>
              </a:ext>
            </a:extLst>
          </p:cNvPr>
          <p:cNvSpPr/>
          <p:nvPr/>
        </p:nvSpPr>
        <p:spPr>
          <a:xfrm>
            <a:off x="2872579" y="315864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50322BC-A0E4-121E-3C2B-38DB9D300F6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938558" y="3158648"/>
            <a:ext cx="693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9C0B32-643A-A7D6-5D4D-B43BBC96AA66}"/>
              </a:ext>
            </a:extLst>
          </p:cNvPr>
          <p:cNvSpPr txBox="1"/>
          <p:nvPr/>
        </p:nvSpPr>
        <p:spPr>
          <a:xfrm>
            <a:off x="223289" y="319298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FDCAC1-C66A-9AF7-FBA3-2DAE722E9208}"/>
              </a:ext>
            </a:extLst>
          </p:cNvPr>
          <p:cNvCxnSpPr>
            <a:cxnSpLocks/>
          </p:cNvCxnSpPr>
          <p:nvPr/>
        </p:nvCxnSpPr>
        <p:spPr>
          <a:xfrm>
            <a:off x="686905" y="4017985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자유형 102">
            <a:extLst>
              <a:ext uri="{FF2B5EF4-FFF2-40B4-BE49-F238E27FC236}">
                <a16:creationId xmlns:a16="http://schemas.microsoft.com/office/drawing/2014/main" id="{2CEF07D2-CA89-5A60-EC4F-93DADD812ABC}"/>
              </a:ext>
            </a:extLst>
          </p:cNvPr>
          <p:cNvSpPr/>
          <p:nvPr/>
        </p:nvSpPr>
        <p:spPr>
          <a:xfrm>
            <a:off x="3412026" y="3837458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DDB7D1-301C-BBAB-BF67-7BB06441E9EF}"/>
              </a:ext>
            </a:extLst>
          </p:cNvPr>
          <p:cNvCxnSpPr>
            <a:cxnSpLocks/>
          </p:cNvCxnSpPr>
          <p:nvPr/>
        </p:nvCxnSpPr>
        <p:spPr>
          <a:xfrm>
            <a:off x="5160505" y="3837458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94E5EE-A92A-3A72-8AE2-7172EE6ECABE}"/>
              </a:ext>
            </a:extLst>
          </p:cNvPr>
          <p:cNvSpPr txBox="1"/>
          <p:nvPr/>
        </p:nvSpPr>
        <p:spPr>
          <a:xfrm>
            <a:off x="223289" y="3871791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7B873E7-9F29-95DF-7809-2261503756C4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>
            <a:off x="2976397" y="3158648"/>
            <a:ext cx="539447" cy="678810"/>
          </a:xfrm>
          <a:prstGeom prst="curvedConnector3">
            <a:avLst>
              <a:gd name="adj1" fmla="val 553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88A4513-6042-1B61-0C7C-766FF4807155}"/>
              </a:ext>
            </a:extLst>
          </p:cNvPr>
          <p:cNvSpPr/>
          <p:nvPr/>
        </p:nvSpPr>
        <p:spPr>
          <a:xfrm rot="16200000">
            <a:off x="6181374" y="2428947"/>
            <a:ext cx="544476" cy="1099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BE322-2161-55B1-648C-29B1164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AD501D-340E-A7E7-4186-3F4788E4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Synchronizing</a:t>
            </a:r>
            <a:endParaRPr kumimoji="1" lang="ko-Kore-KR" altLang="en-US" dirty="0"/>
          </a:p>
        </p:txBody>
      </p:sp>
      <p:pic>
        <p:nvPicPr>
          <p:cNvPr id="6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id="{1770533E-9C70-BE2B-D87B-CF950733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36" y="1787652"/>
            <a:ext cx="8540427" cy="1511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248930-B512-5AFC-A7D4-22640B75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253259"/>
            <a:ext cx="8540427" cy="139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BDA72-293F-DC53-3FBD-7861D1E02A6D}"/>
              </a:ext>
            </a:extLst>
          </p:cNvPr>
          <p:cNvSpPr txBox="1"/>
          <p:nvPr/>
        </p:nvSpPr>
        <p:spPr>
          <a:xfrm>
            <a:off x="-89185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Case1</a:t>
            </a:r>
            <a:endParaRPr kumimoji="1" lang="ko-Kore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3309-AEB3-4EB6-2619-64BF93434CA6}"/>
              </a:ext>
            </a:extLst>
          </p:cNvPr>
          <p:cNvSpPr txBox="1"/>
          <p:nvPr/>
        </p:nvSpPr>
        <p:spPr>
          <a:xfrm>
            <a:off x="-89185" y="3631265"/>
            <a:ext cx="1680423" cy="26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Case2</a:t>
            </a:r>
            <a:endParaRPr kumimoji="1" lang="ko-Kore-KR" alt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715F9-DFC3-0DD1-0A65-735B22725B6F}"/>
              </a:ext>
            </a:extLst>
          </p:cNvPr>
          <p:cNvSpPr txBox="1"/>
          <p:nvPr/>
        </p:nvSpPr>
        <p:spPr>
          <a:xfrm>
            <a:off x="-81433" y="1765045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2C9EA-7FDA-659A-2718-723B6BCCE5E4}"/>
              </a:ext>
            </a:extLst>
          </p:cNvPr>
          <p:cNvSpPr txBox="1"/>
          <p:nvPr/>
        </p:nvSpPr>
        <p:spPr>
          <a:xfrm>
            <a:off x="198498" y="1957148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69335-2D24-821A-DBDF-034FEC9559D2}"/>
              </a:ext>
            </a:extLst>
          </p:cNvPr>
          <p:cNvSpPr txBox="1"/>
          <p:nvPr/>
        </p:nvSpPr>
        <p:spPr>
          <a:xfrm>
            <a:off x="136017" y="1468038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78B89-36BB-8D5F-7333-738F16D8F895}"/>
              </a:ext>
            </a:extLst>
          </p:cNvPr>
          <p:cNvSpPr txBox="1"/>
          <p:nvPr/>
        </p:nvSpPr>
        <p:spPr>
          <a:xfrm>
            <a:off x="1677076" y="1625088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08C01-5292-B729-FE33-A9194D0542C3}"/>
              </a:ext>
            </a:extLst>
          </p:cNvPr>
          <p:cNvSpPr txBox="1"/>
          <p:nvPr/>
        </p:nvSpPr>
        <p:spPr>
          <a:xfrm>
            <a:off x="-81433" y="4146116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 Validation delay</a:t>
            </a:r>
            <a:endParaRPr kumimoji="1" lang="ko-Kore-KR" alt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B57B5-EBC9-BA8A-E40D-2DEA6B450B2F}"/>
              </a:ext>
            </a:extLst>
          </p:cNvPr>
          <p:cNvSpPr txBox="1"/>
          <p:nvPr/>
        </p:nvSpPr>
        <p:spPr>
          <a:xfrm>
            <a:off x="198498" y="4338219"/>
            <a:ext cx="1680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0</a:t>
            </a:r>
          </a:p>
          <a:p>
            <a:pPr algn="ctr"/>
            <a:r>
              <a:rPr kumimoji="1" lang="en-US" altLang="ko-Kore-KR" sz="1300" dirty="0"/>
              <a:t>1</a:t>
            </a:r>
          </a:p>
          <a:p>
            <a:pPr algn="ctr"/>
            <a:r>
              <a:rPr kumimoji="1" lang="en-US" altLang="ko-Kore-KR" sz="1300" dirty="0"/>
              <a:t>2</a:t>
            </a:r>
          </a:p>
          <a:p>
            <a:pPr algn="ctr"/>
            <a:r>
              <a:rPr kumimoji="1" lang="en-US" altLang="ko-Kore-KR" sz="1300" dirty="0"/>
              <a:t>3</a:t>
            </a:r>
          </a:p>
          <a:p>
            <a:pPr algn="ctr"/>
            <a:r>
              <a:rPr kumimoji="1" lang="en-US" altLang="ko-Kore-KR" sz="1300" dirty="0"/>
              <a:t>4</a:t>
            </a:r>
          </a:p>
          <a:p>
            <a:pPr algn="ctr"/>
            <a:r>
              <a:rPr kumimoji="1" lang="en-US" altLang="ko-Kore-KR" sz="13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3EC1E-4099-91A9-C284-8EEC0DC58555}"/>
              </a:ext>
            </a:extLst>
          </p:cNvPr>
          <p:cNvSpPr txBox="1"/>
          <p:nvPr/>
        </p:nvSpPr>
        <p:spPr>
          <a:xfrm>
            <a:off x="136017" y="3849109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SYNC_IN delay</a:t>
            </a:r>
            <a:endParaRPr kumimoji="1" lang="ko-Kore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2F55C-BED3-A94C-E0EA-3E1E44160130}"/>
              </a:ext>
            </a:extLst>
          </p:cNvPr>
          <p:cNvSpPr txBox="1"/>
          <p:nvPr/>
        </p:nvSpPr>
        <p:spPr>
          <a:xfrm>
            <a:off x="1677076" y="4006159"/>
            <a:ext cx="89960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0    1     2     3    4     5     6    7     8    9    10   11  12  13   14  15  16  17   18   19  20  21   22  23  24  25   26   27  28   29   30  31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1401D2-397E-A7C5-DC4C-87D73C7459CE}"/>
              </a:ext>
            </a:extLst>
          </p:cNvPr>
          <p:cNvSpPr/>
          <p:nvPr/>
        </p:nvSpPr>
        <p:spPr>
          <a:xfrm>
            <a:off x="4282392" y="1975254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B9ED5B-F032-473A-671D-7037F2F6B195}"/>
              </a:ext>
            </a:extLst>
          </p:cNvPr>
          <p:cNvSpPr/>
          <p:nvPr/>
        </p:nvSpPr>
        <p:spPr>
          <a:xfrm>
            <a:off x="2972749" y="472686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D7EE01A-98DF-DF1A-5FAA-6C16DF76405C}"/>
              </a:ext>
            </a:extLst>
          </p:cNvPr>
          <p:cNvSpPr/>
          <p:nvPr/>
        </p:nvSpPr>
        <p:spPr>
          <a:xfrm>
            <a:off x="4282392" y="2189412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330C9E-BD32-D733-B263-92602A025CDD}"/>
              </a:ext>
            </a:extLst>
          </p:cNvPr>
          <p:cNvSpPr/>
          <p:nvPr/>
        </p:nvSpPr>
        <p:spPr>
          <a:xfrm>
            <a:off x="2971891" y="5129995"/>
            <a:ext cx="228600" cy="245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4EB9C-1FB0-B33E-6C6D-62140C3A7583}"/>
              </a:ext>
            </a:extLst>
          </p:cNvPr>
          <p:cNvSpPr txBox="1"/>
          <p:nvPr/>
        </p:nvSpPr>
        <p:spPr>
          <a:xfrm>
            <a:off x="1677076" y="1185983"/>
            <a:ext cx="1680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SYNC_SMP_ERR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6210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F5E47-A561-E934-3806-846F245B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F696BC9-FCD6-DA39-1F5F-A150D57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tune_sync_delay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F61A43-FA12-45D8-3958-1755EDEE2CD2}"/>
              </a:ext>
            </a:extLst>
          </p:cNvPr>
          <p:cNvSpPr/>
          <p:nvPr/>
        </p:nvSpPr>
        <p:spPr>
          <a:xfrm>
            <a:off x="219638" y="1153747"/>
            <a:ext cx="67483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759    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760    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776        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.cpld.sync_div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777            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"parent </a:t>
            </a:r>
            <a:r>
              <a:rPr lang="en-US" altLang="ko-Kore-KR" sz="1100" dirty="0" err="1">
                <a:solidFill>
                  <a:srgbClr val="FF0000"/>
                </a:solidFill>
                <a:latin typeface="Monaco" pitchFamily="2" charset="0"/>
              </a:rPr>
              <a:t>cpld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does not drive SYNC"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778         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endParaRPr lang="en-US" altLang="ko-Kore-KR" sz="1100" dirty="0">
              <a:solidFill>
                <a:schemeClr val="tx1">
                  <a:lumMod val="50000"/>
                  <a:lumOff val="50000"/>
                </a:schemeClr>
              </a:solidFill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781        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782         margin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window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range(16):</a:t>
            </a:r>
          </a:p>
          <a:p>
            <a:r>
              <a:rPr lang="en-US" altLang="ko-Kore-KR" sz="1100" dirty="0">
                <a:latin typeface="Monaco" pitchFamily="2" charset="0"/>
              </a:rPr>
              <a:t>784            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</a:p>
          <a:p>
            <a:r>
              <a:rPr lang="en-US" altLang="ko-Kore-KR" sz="1100" dirty="0">
                <a:latin typeface="Monaco" pitchFamily="2" charset="0"/>
              </a:rPr>
              <a:t>785            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 err="1">
                <a:latin typeface="Monaco" pitchFamily="2" charset="0"/>
              </a:rPr>
              <a:t>search_span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*window):</a:t>
            </a:r>
          </a:p>
          <a:p>
            <a:r>
              <a:rPr lang="en-US" altLang="ko-Kore-KR" sz="1100" dirty="0">
                <a:latin typeface="Monaco" pitchFamily="2" charset="0"/>
              </a:rPr>
              <a:t>787                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788                    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-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789                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+ 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&gt;&gt; 1)</a:t>
            </a:r>
          </a:p>
          <a:p>
            <a:r>
              <a:rPr lang="en-US" altLang="ko-Kore-KR" sz="1100" dirty="0">
                <a:latin typeface="Monaco" pitchFamily="2" charset="0"/>
              </a:rPr>
              <a:t>790                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or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 &gt;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791                    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continue</a:t>
            </a:r>
          </a:p>
          <a:p>
            <a:r>
              <a:rPr lang="en-US" altLang="ko-Kore-KR" sz="1100" dirty="0">
                <a:latin typeface="Monaco" pitchFamily="2" charset="0"/>
              </a:rPr>
              <a:t>792                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793                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795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796                 err = </a:t>
            </a:r>
            <a:r>
              <a:rPr lang="en-US" altLang="ko-Kore-KR" sz="1100" dirty="0" err="1">
                <a:latin typeface="Monaco" pitchFamily="2" charset="0"/>
              </a:rPr>
              <a:t>urukul_sta_smp_err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.cpld.sta_read</a:t>
            </a:r>
            <a:r>
              <a:rPr lang="en-US" altLang="ko-Kore-KR" sz="1100" dirty="0">
                <a:latin typeface="Monaco" pitchFamily="2" charset="0"/>
              </a:rPr>
              <a:t>())</a:t>
            </a:r>
          </a:p>
          <a:p>
            <a:r>
              <a:rPr lang="en-US" altLang="ko-Kore-KR" sz="1100" dirty="0">
                <a:latin typeface="Monaco" pitchFamily="2" charset="0"/>
              </a:rPr>
              <a:t>797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 # slack</a:t>
            </a:r>
          </a:p>
          <a:p>
            <a:r>
              <a:rPr lang="en-US" altLang="ko-Kore-KR" sz="1100" dirty="0">
                <a:latin typeface="Monaco" pitchFamily="2" charset="0"/>
              </a:rPr>
              <a:t>798                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en-US" altLang="ko-Kore-KR" sz="1100" dirty="0">
                <a:latin typeface="Monaco" pitchFamily="2" charset="0"/>
              </a:rPr>
              <a:t> (err &gt;&gt; (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 &amp;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1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799                    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in_delay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800                    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801            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r>
              <a:rPr lang="en-US" altLang="ko-Kore-KR" sz="1100" dirty="0">
                <a:latin typeface="Monaco" pitchFamily="2" charset="0"/>
              </a:rPr>
              <a:t> &gt;=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802                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next_seed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803                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continue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301D05-1D36-2073-058B-7F32B149639B}"/>
              </a:ext>
            </a:extLst>
          </p:cNvPr>
          <p:cNvSpPr/>
          <p:nvPr/>
        </p:nvSpPr>
        <p:spPr>
          <a:xfrm>
            <a:off x="6415772" y="1153747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804             </a:t>
            </a:r>
            <a:r>
              <a:rPr lang="en-US" altLang="ko-Kore-KR" sz="1100" dirty="0" err="1">
                <a:solidFill>
                  <a:schemeClr val="accent2"/>
                </a:solidFill>
                <a:latin typeface="Monaco" pitchFamily="2" charset="0"/>
              </a:rPr>
              <a:t>elif</a:t>
            </a:r>
            <a:r>
              <a:rPr lang="en-US" altLang="ko-Kore-KR" sz="1100" dirty="0">
                <a:latin typeface="Monaco" pitchFamily="2" charset="0"/>
              </a:rPr>
              <a:t> window &gt; 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806                 window = max(</a:t>
            </a:r>
            <a:r>
              <a:rPr lang="en-US" altLang="ko-Kore-KR" sz="1100" dirty="0" err="1">
                <a:latin typeface="Monaco" pitchFamily="2" charset="0"/>
              </a:rPr>
              <a:t>min_window</a:t>
            </a:r>
            <a:r>
              <a:rPr lang="en-US" altLang="ko-Kore-KR" sz="1100" dirty="0">
                <a:latin typeface="Monaco" pitchFamily="2" charset="0"/>
              </a:rPr>
              <a:t>, window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- margin)</a:t>
            </a:r>
          </a:p>
          <a:p>
            <a:r>
              <a:rPr lang="en-US" altLang="ko-Kore-KR" sz="1100" dirty="0">
                <a:latin typeface="Monaco" pitchFamily="2" charset="0"/>
              </a:rPr>
              <a:t>807                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.set_sync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window)</a:t>
            </a:r>
          </a:p>
          <a:p>
            <a:r>
              <a:rPr lang="en-US" altLang="ko-Kore-KR" sz="1100" dirty="0">
                <a:latin typeface="Monaco" pitchFamily="2" charset="0"/>
              </a:rPr>
              <a:t>808                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.clear_smp_err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809    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 </a:t>
            </a:r>
          </a:p>
          <a:p>
            <a:r>
              <a:rPr lang="en-US" altLang="ko-Kore-KR" sz="1100" dirty="0">
                <a:latin typeface="Monaco" pitchFamily="2" charset="0"/>
              </a:rPr>
              <a:t>810                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search_seed</a:t>
            </a:r>
            <a:r>
              <a:rPr lang="en-US" altLang="ko-Kore-KR" sz="1100" dirty="0">
                <a:latin typeface="Monaco" pitchFamily="2" charset="0"/>
              </a:rPr>
              <a:t>, window</a:t>
            </a:r>
          </a:p>
          <a:p>
            <a:r>
              <a:rPr lang="en-US" altLang="ko-Kore-KR" sz="1100" dirty="0">
                <a:latin typeface="Monaco" pitchFamily="2" charset="0"/>
              </a:rPr>
              <a:t>811            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812                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break</a:t>
            </a:r>
          </a:p>
          <a:p>
            <a:r>
              <a:rPr lang="en-US" altLang="ko-Kore-KR" sz="1100" dirty="0">
                <a:latin typeface="Monaco" pitchFamily="2" charset="0"/>
              </a:rPr>
              <a:t>813        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valid window/delay"</a:t>
            </a:r>
            <a:r>
              <a:rPr lang="en-US" altLang="ko-Kore-KR" sz="1100" dirty="0">
                <a:latin typeface="Monaco" pitchFamily="2" charset="0"/>
              </a:rPr>
              <a:t>)</a:t>
            </a:r>
            <a:endParaRPr lang="ko-Kore-KR" altLang="en-US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80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5711-1EA5-76CB-4421-799D1A3D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F22FD5-2863-A5B3-98C0-7CB75819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2EF491-AC5A-7E02-93A0-75F07B2210C6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8C642-2722-64CF-8B84-998417E077C8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4B81F69-4C7B-4BA2-E44E-F396B669437A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87A3E2B-757C-1EA9-C4BC-94DB13BEC7C4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75D7768-6F31-EC2E-75D8-749FB2A0C001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DCEBFD44-6F2C-FD86-5290-2955435B95ED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ED4067E8-FAAF-7FF5-A14D-C1B7C271D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B48D342C-A56E-FA2F-DF9F-47F3CAC86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CECD4F1B-D921-DB82-34D7-D5CCBE69B670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5341AA94-291F-22BC-A5E9-627359B24B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0EA1769E-4DF4-EE7D-0D27-758B9B4DB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3D92E0F-20EC-E6B1-7C34-88A09E617CFD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39D0E0BA-8935-A7B9-E127-4FE7A37B0FE5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3718A76D-3E0C-0D29-6653-FA6850D1E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EFF4761D-6528-F909-52C2-051852C2A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BAB813D8-D81F-53A1-3BD5-87903CC4C3DF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F2E55F8A-9C8A-6B52-5C03-965B1A76A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606637DA-EF3B-537F-3FD9-DFBAE47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C6F2895-B0E5-1564-D1F2-BB9A4C261127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50D94CA-84D1-2B39-3A76-BEB71AFCD65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2940393F-540C-243A-9543-5198A1374883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53E4A023-7BA7-F02A-18F6-504361A9D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4DD4576A-7A4B-B691-0FD7-38B8CB34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7A95F2D1-6804-A4B1-A85E-7CF91B8DF9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3566C6E4-0E4D-87C5-98D5-A81B06389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5E5C48EC-4BC2-5FFD-14CF-EE8FF81CD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0E30F63-B25F-FAFF-3E4D-DCC99C0E047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1C69398-61B2-AAF2-CC00-FB25CC7F93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FBB7E059-1DC2-201B-2EB5-9600B76F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BC5DD02D-EB4C-7F84-BABD-817E2E275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4374704A-F135-F56F-7A70-59C95810976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9136817F-7468-C043-4CFA-0F757E0F6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05DB9540-8F3A-2C5D-C7CC-450EB8FF1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1CB14A-5DD2-B4AE-A032-92068F54D80F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D8AE85B-DC23-FDEE-387A-57E47B72D99B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1E7A3B7-C28A-C3B1-1A0C-47C205B32DD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1668E82A-9B58-1DA9-F8A1-504E8F96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3E3B82F0-FAAE-23C5-AB20-8692985CB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30F90475-C558-847B-4847-9B55DB4EBB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25FD9EA2-6245-A1DD-BA51-DBF9643CEEE2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C302D29D-1507-4C4B-E70A-6300D32DB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15E1A2F4-D0BD-8280-A5A6-15E945DC6B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3B66C2-6ABE-A18B-FBA9-9AFDDCC5854F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5883E3EE-E90E-A7F7-E233-BB70EB27B648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DD2BCDC-B32F-2278-9D7C-AA7CE4D8F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D2BE7E41-49CC-AB16-B034-D958D17F4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0C6A68F6-41B9-8A51-DC96-4C114138240A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4F7648BD-B95F-D6FA-9CEF-43D2A9151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906EB944-A3C3-3F65-5503-84E7EBF78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746BFCC-2F4B-5312-2D0A-BBD06092C17E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B314D80-1EBF-0A86-9FBB-BFC891D5880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89695125-8F01-5A3D-E802-18E025C0249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577FD6D4-0183-5E09-7571-E97EE54E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14D2394E-333A-0DC1-C1D9-73FF38CF0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45A40D92-C0DB-6F07-B526-13235BE58FE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B171B4C-4802-566A-151E-1D4C7FC64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E720B127-8658-353B-7DCA-1603AD80D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E69DBD2-A80E-D950-546F-8A47D5CA7AD5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6980CC6-86A6-3760-ADBE-4743CD2375B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6F7A885C-DEC7-5152-5047-6468CEB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4593A3AD-D472-A274-1964-8C8D63D35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94E11ABF-5437-47F1-A04A-B3D25824A5C5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3C12F9A9-CC30-EE8C-6749-9814C23D1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D2BC9D23-9444-62C5-CB4E-3F0629EF7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ABD62CC-66F4-EAC3-113B-2E0C9A8798CF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109276-6D85-FB30-B95D-1B7AF2657483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E9C977A-487D-4A9B-D968-B5F0D8AF227C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C2C8A87-36EE-0192-2DFE-33A76F00E84B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DC6BEE28-FF68-A673-19E8-452E83DF9F46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3AB06113-F861-588D-4BEA-089EEFEC0AC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322A722B-8C9D-62F4-3D2C-ECD1A27B9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286D93CC-BB11-75DA-BFE2-DAFCADCD7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BA16B244-2AF0-53F8-6DAF-5D60915B1237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82E79C32-3B41-CA2B-CE70-C7BF6508A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F21E5000-4ACE-F0C5-2B9B-49735A93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B9F59F7B-1288-4CBF-FF8A-81FE6CC026C3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AE9959E9-D7FA-5A65-3772-E0CC7F7A2D0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BB1F1C9E-2A37-E10C-2FF5-5AFB5B77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B43DF112-9295-1F27-F755-5635BCC2A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E92C5B6-001D-C76B-D649-BBA7710E3C29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771ABE0C-BE7E-14AF-8AC1-F3B310F1D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8728CB6E-BDAC-5E10-D303-40980B9AB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FB64B6B-9582-AF6C-1898-5DA09960BBCF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7690488-9D07-13C0-29EA-2975414304E0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02D83C8E-BE10-3E03-597F-6AEC46BBE91C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9A7CC4B5-C69E-C14B-0378-A950A7C03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8C1AD254-F86C-E1AB-A733-B12CF1A2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2C22E135-5F74-77F3-3BD7-C7BBACE2288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00A78507-51B2-04E5-AA62-3B9CC5D50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5086DDA5-1984-C063-46ED-DACC1EB03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69C3C53-028E-E462-FB22-BD588A4FEE44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14CF00B9-74A6-221A-AF0E-D39F1A95A930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8885C8BA-001A-EBFA-EA97-6AD1AC3F7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75BF1948-BBEA-F525-0F25-F8FDF0075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3CE653A8-F585-25C3-F035-52C0FA19401B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B47A9288-FEC8-1138-E9BD-AEFE56AFE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54BA5986-E306-26CC-A41C-601D066E9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F0611BA7-9448-2931-7717-5DFF72B6CE48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1CD6BB0-F36E-A240-99BF-9E2A8EE9B8BA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4DC717B-803E-2DFC-3848-CA15E90A582B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AFC64C11-D413-2EFF-8B1E-7684FF65F965}"/>
              </a:ext>
            </a:extLst>
          </p:cNvPr>
          <p:cNvCxnSpPr>
            <a:cxnSpLocks/>
            <a:stCxn id="112" idx="2"/>
            <a:endCxn id="100" idx="1"/>
          </p:cNvCxnSpPr>
          <p:nvPr/>
        </p:nvCxnSpPr>
        <p:spPr>
          <a:xfrm flipV="1">
            <a:off x="1028700" y="2537883"/>
            <a:ext cx="633062" cy="988966"/>
          </a:xfrm>
          <a:prstGeom prst="curvedConnector3">
            <a:avLst>
              <a:gd name="adj1" fmla="val 55423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DAE5819-E194-941A-C10C-17E3A3A7A384}"/>
              </a:ext>
            </a:extLst>
          </p:cNvPr>
          <p:cNvCxnSpPr>
            <a:cxnSpLocks/>
            <a:stCxn id="112" idx="6"/>
            <a:endCxn id="82" idx="1"/>
          </p:cNvCxnSpPr>
          <p:nvPr/>
        </p:nvCxnSpPr>
        <p:spPr>
          <a:xfrm flipV="1">
            <a:off x="6718300" y="2537883"/>
            <a:ext cx="1264524" cy="988966"/>
          </a:xfrm>
          <a:prstGeom prst="curvedConnector3">
            <a:avLst>
              <a:gd name="adj1" fmla="val 71625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구부러진 연결선[U] 121">
            <a:extLst>
              <a:ext uri="{FF2B5EF4-FFF2-40B4-BE49-F238E27FC236}">
                <a16:creationId xmlns:a16="http://schemas.microsoft.com/office/drawing/2014/main" id="{3C509565-6D26-AC2F-3BA6-583370443127}"/>
              </a:ext>
            </a:extLst>
          </p:cNvPr>
          <p:cNvCxnSpPr>
            <a:cxnSpLocks/>
            <a:stCxn id="112" idx="6"/>
            <a:endCxn id="86" idx="1"/>
          </p:cNvCxnSpPr>
          <p:nvPr/>
        </p:nvCxnSpPr>
        <p:spPr>
          <a:xfrm flipH="1" flipV="1">
            <a:off x="6714719" y="2537883"/>
            <a:ext cx="3581" cy="988966"/>
          </a:xfrm>
          <a:prstGeom prst="curvedConnector3">
            <a:avLst>
              <a:gd name="adj1" fmla="val 7858308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F863-43A4-3E5A-E811-C8D153C88F91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odd or even</a:t>
            </a:r>
            <a:endParaRPr lang="ko-Kore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FE1666A-5735-3DEE-866A-E5FEC107562C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C7DC50F-E06F-71C5-C25B-C021C899A6B4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2" name="자유형 166">
            <a:extLst>
              <a:ext uri="{FF2B5EF4-FFF2-40B4-BE49-F238E27FC236}">
                <a16:creationId xmlns:a16="http://schemas.microsoft.com/office/drawing/2014/main" id="{4C6C655C-3768-BD84-4950-8F2A3843FFB8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3" name="구부러진 연결선[U] 175">
            <a:extLst>
              <a:ext uri="{FF2B5EF4-FFF2-40B4-BE49-F238E27FC236}">
                <a16:creationId xmlns:a16="http://schemas.microsoft.com/office/drawing/2014/main" id="{24158360-9A23-5A6E-11BB-F4A5E1646FF7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구부러진 연결선[U] 180">
            <a:extLst>
              <a:ext uri="{FF2B5EF4-FFF2-40B4-BE49-F238E27FC236}">
                <a16:creationId xmlns:a16="http://schemas.microsoft.com/office/drawing/2014/main" id="{9AA0D0EC-C44E-4BEC-C7F0-9DAC8651F63A}"/>
              </a:ext>
            </a:extLst>
          </p:cNvPr>
          <p:cNvCxnSpPr>
            <a:cxnSpLocks/>
            <a:stCxn id="86" idx="1"/>
            <a:endCxn id="115" idx="9"/>
          </p:cNvCxnSpPr>
          <p:nvPr/>
        </p:nvCxnSpPr>
        <p:spPr>
          <a:xfrm>
            <a:off x="6714719" y="2537883"/>
            <a:ext cx="22965" cy="3527257"/>
          </a:xfrm>
          <a:prstGeom prst="curvedConnector3">
            <a:avLst>
              <a:gd name="adj1" fmla="val -4981916"/>
            </a:avLst>
          </a:prstGeom>
          <a:ln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자유형 183">
            <a:extLst>
              <a:ext uri="{FF2B5EF4-FFF2-40B4-BE49-F238E27FC236}">
                <a16:creationId xmlns:a16="http://schemas.microsoft.com/office/drawing/2014/main" id="{CBFB0E63-A283-8552-51FA-6EBA73B3DCAF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자유형 196">
            <a:extLst>
              <a:ext uri="{FF2B5EF4-FFF2-40B4-BE49-F238E27FC236}">
                <a16:creationId xmlns:a16="http://schemas.microsoft.com/office/drawing/2014/main" id="{8F33AC4E-21F3-D9B2-8046-96582715CD7E}"/>
              </a:ext>
            </a:extLst>
          </p:cNvPr>
          <p:cNvSpPr/>
          <p:nvPr/>
        </p:nvSpPr>
        <p:spPr>
          <a:xfrm>
            <a:off x="6737684" y="6063916"/>
            <a:ext cx="3721769" cy="0"/>
          </a:xfrm>
          <a:custGeom>
            <a:avLst/>
            <a:gdLst>
              <a:gd name="connsiteX0" fmla="*/ 0 w 3721769"/>
              <a:gd name="connsiteY0" fmla="*/ 0 h 0"/>
              <a:gd name="connsiteX1" fmla="*/ 3721769 w 372176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1769">
                <a:moveTo>
                  <a:pt x="0" y="0"/>
                </a:moveTo>
                <a:lnTo>
                  <a:pt x="3721769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0C0C28-4BC1-786F-6FAB-0FF1322D71EE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96F633-C66C-A015-EAC9-F4E20A92A399}"/>
              </a:ext>
            </a:extLst>
          </p:cNvPr>
          <p:cNvSpPr txBox="1"/>
          <p:nvPr/>
        </p:nvSpPr>
        <p:spPr>
          <a:xfrm>
            <a:off x="8757838" y="5679005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699B4A-8072-C837-6474-770CFBD3A06D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7A026FE-2F6E-3451-FA66-8250078D1137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2D870BC-EE37-E5C1-9FF5-3225A933E55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49C9A60-14BA-00D1-CC56-E071E04A224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801D3F-DB3A-A787-9AD5-A2ABAF61148D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040686D-D209-5207-BCBB-24E4675050BF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CFEF236-3CFF-162D-92C1-4349F34C443F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84328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34B30-DCC6-1520-9B2A-A152D25A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3C5DBC-4A5C-C4F3-07F1-431E0AE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I/O_UPDATE delay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CFB08E-E040-C24C-8140-F03FF75D6389}"/>
              </a:ext>
            </a:extLst>
          </p:cNvPr>
          <p:cNvCxnSpPr>
            <a:cxnSpLocks/>
          </p:cNvCxnSpPr>
          <p:nvPr/>
        </p:nvCxnSpPr>
        <p:spPr>
          <a:xfrm>
            <a:off x="219638" y="2299855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8D6D6-A919-760E-95AE-E223F26FEF44}"/>
              </a:ext>
            </a:extLst>
          </p:cNvPr>
          <p:cNvGrpSpPr/>
          <p:nvPr/>
        </p:nvGrpSpPr>
        <p:grpSpPr>
          <a:xfrm>
            <a:off x="226194" y="1799924"/>
            <a:ext cx="10167129" cy="437950"/>
            <a:chOff x="226194" y="1799924"/>
            <a:chExt cx="10167129" cy="437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47D5B83-630A-2B1F-B716-39424B9488C9}"/>
                </a:ext>
              </a:extLst>
            </p:cNvPr>
            <p:cNvGrpSpPr/>
            <p:nvPr/>
          </p:nvGrpSpPr>
          <p:grpSpPr>
            <a:xfrm>
              <a:off x="22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AF151C5-BC83-84CB-BC59-AC7C90C05743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087BDFCD-F1B8-3CDD-EA62-F142E369DD68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EFE9B07-CAAF-AED4-230C-FCB987A81D79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8" name="자유형 66">
                      <a:extLst>
                        <a:ext uri="{FF2B5EF4-FFF2-40B4-BE49-F238E27FC236}">
                          <a16:creationId xmlns:a16="http://schemas.microsoft.com/office/drawing/2014/main" id="{AB1CC229-DCCA-024F-9406-E5F7D657A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9" name="자유형 67">
                      <a:extLst>
                        <a:ext uri="{FF2B5EF4-FFF2-40B4-BE49-F238E27FC236}">
                          <a16:creationId xmlns:a16="http://schemas.microsoft.com/office/drawing/2014/main" id="{EF22366E-E885-7246-680E-9025D4C00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DCA98AD7-A1B9-BF3D-9AD6-7F85FC9E45C3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6" name="자유형 64">
                      <a:extLst>
                        <a:ext uri="{FF2B5EF4-FFF2-40B4-BE49-F238E27FC236}">
                          <a16:creationId xmlns:a16="http://schemas.microsoft.com/office/drawing/2014/main" id="{A049DBCB-39C2-DB26-C9C8-2157B40E1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7" name="자유형 65">
                      <a:extLst>
                        <a:ext uri="{FF2B5EF4-FFF2-40B4-BE49-F238E27FC236}">
                          <a16:creationId xmlns:a16="http://schemas.microsoft.com/office/drawing/2014/main" id="{4AC380A8-927F-8EAE-C1AB-F2D93ABA05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3A4D40E0-66BD-866B-05FB-9E92B62E6844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DF785875-1691-6D57-F448-E950D29DF152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2" name="자유형 60">
                      <a:extLst>
                        <a:ext uri="{FF2B5EF4-FFF2-40B4-BE49-F238E27FC236}">
                          <a16:creationId xmlns:a16="http://schemas.microsoft.com/office/drawing/2014/main" id="{0D1DA0A5-85A6-30C0-47CD-18DF50B6BF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3" name="자유형 61">
                      <a:extLst>
                        <a:ext uri="{FF2B5EF4-FFF2-40B4-BE49-F238E27FC236}">
                          <a16:creationId xmlns:a16="http://schemas.microsoft.com/office/drawing/2014/main" id="{3DA35442-8DE9-DB57-0D00-6AB26D20D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E6278CE1-993A-2894-B67F-79307D282A0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60" name="자유형 58">
                      <a:extLst>
                        <a:ext uri="{FF2B5EF4-FFF2-40B4-BE49-F238E27FC236}">
                          <a16:creationId xmlns:a16="http://schemas.microsoft.com/office/drawing/2014/main" id="{2DEDDE6C-FB4D-F5DB-A45F-8119FAD74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61" name="자유형 59">
                      <a:extLst>
                        <a:ext uri="{FF2B5EF4-FFF2-40B4-BE49-F238E27FC236}">
                          <a16:creationId xmlns:a16="http://schemas.microsoft.com/office/drawing/2014/main" id="{9090EC56-E860-4D3C-53C8-97A71FE31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D8BDF3B-75EB-14FA-8F6D-6D6C251AB71B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82A57B4-E45F-44F8-244E-C290B9C2B187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0086A4C5-7761-5679-CA20-2D1014CECBB7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4" name="자유형 52">
                      <a:extLst>
                        <a:ext uri="{FF2B5EF4-FFF2-40B4-BE49-F238E27FC236}">
                          <a16:creationId xmlns:a16="http://schemas.microsoft.com/office/drawing/2014/main" id="{CD45D723-AF37-406D-E4B6-1D3F68BC3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5" name="자유형 53">
                      <a:extLst>
                        <a:ext uri="{FF2B5EF4-FFF2-40B4-BE49-F238E27FC236}">
                          <a16:creationId xmlns:a16="http://schemas.microsoft.com/office/drawing/2014/main" id="{C92B8B0C-5780-28C7-AFD1-8C95048F6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9B67ADD8-F6BF-7337-A0F4-6917F9D4C9ED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52" name="자유형 50">
                      <a:extLst>
                        <a:ext uri="{FF2B5EF4-FFF2-40B4-BE49-F238E27FC236}">
                          <a16:creationId xmlns:a16="http://schemas.microsoft.com/office/drawing/2014/main" id="{44947B71-73BF-2821-A26B-7D4D3EEF8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53" name="자유형 51">
                      <a:extLst>
                        <a:ext uri="{FF2B5EF4-FFF2-40B4-BE49-F238E27FC236}">
                          <a16:creationId xmlns:a16="http://schemas.microsoft.com/office/drawing/2014/main" id="{A411F39D-AADB-2451-E286-CDB64757B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596DCA06-5F80-5AF8-4A7B-EC602C7D16E9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735E32BD-FDAD-B763-D1FA-1E223515F01A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8" name="자유형 46">
                      <a:extLst>
                        <a:ext uri="{FF2B5EF4-FFF2-40B4-BE49-F238E27FC236}">
                          <a16:creationId xmlns:a16="http://schemas.microsoft.com/office/drawing/2014/main" id="{5DA24F46-4523-58A7-647D-6603F7D9A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9" name="자유형 47">
                      <a:extLst>
                        <a:ext uri="{FF2B5EF4-FFF2-40B4-BE49-F238E27FC236}">
                          <a16:creationId xmlns:a16="http://schemas.microsoft.com/office/drawing/2014/main" id="{6D1959D9-8CA7-0A3D-036A-88021EC50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918C4B0-BD03-86F8-C9D3-5B27C6539E2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46" name="자유형 44">
                      <a:extLst>
                        <a:ext uri="{FF2B5EF4-FFF2-40B4-BE49-F238E27FC236}">
                          <a16:creationId xmlns:a16="http://schemas.microsoft.com/office/drawing/2014/main" id="{55FA783D-F7AA-464B-16A8-0FBBFA942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47" name="자유형 45">
                      <a:extLst>
                        <a:ext uri="{FF2B5EF4-FFF2-40B4-BE49-F238E27FC236}">
                          <a16:creationId xmlns:a16="http://schemas.microsoft.com/office/drawing/2014/main" id="{988EBF6B-E81C-BD30-A4E0-FD8D4BDA4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0AEE27E-B65D-56D5-500B-0BDB8CF7ED66}"/>
                </a:ext>
              </a:extLst>
            </p:cNvPr>
            <p:cNvGrpSpPr/>
            <p:nvPr/>
          </p:nvGrpSpPr>
          <p:grpSpPr>
            <a:xfrm>
              <a:off x="5306194" y="1799924"/>
              <a:ext cx="5087129" cy="437950"/>
              <a:chOff x="226194" y="1799924"/>
              <a:chExt cx="5087129" cy="43795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1AFEF68-80BF-C20A-2940-E1E904519A32}"/>
                  </a:ext>
                </a:extLst>
              </p:cNvPr>
              <p:cNvGrpSpPr/>
              <p:nvPr/>
            </p:nvGrpSpPr>
            <p:grpSpPr>
              <a:xfrm>
                <a:off x="226194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12AC0BC-5ABD-0D04-8912-0579E7271CBD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6C7A61CD-8CDF-3701-382E-CA7F9484FD10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8" name="자유형 36">
                      <a:extLst>
                        <a:ext uri="{FF2B5EF4-FFF2-40B4-BE49-F238E27FC236}">
                          <a16:creationId xmlns:a16="http://schemas.microsoft.com/office/drawing/2014/main" id="{2FAB355E-B096-F68D-D47F-7BAA58F2E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9" name="자유형 37">
                      <a:extLst>
                        <a:ext uri="{FF2B5EF4-FFF2-40B4-BE49-F238E27FC236}">
                          <a16:creationId xmlns:a16="http://schemas.microsoft.com/office/drawing/2014/main" id="{58250052-A6E3-18C1-C51C-8477D1B41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AAD6EFD2-3111-6CF9-BE2D-B42E2FA52329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6" name="자유형 34">
                      <a:extLst>
                        <a:ext uri="{FF2B5EF4-FFF2-40B4-BE49-F238E27FC236}">
                          <a16:creationId xmlns:a16="http://schemas.microsoft.com/office/drawing/2014/main" id="{6F8EBE76-F642-2B25-038B-B997FAFC3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7" name="자유형 35">
                      <a:extLst>
                        <a:ext uri="{FF2B5EF4-FFF2-40B4-BE49-F238E27FC236}">
                          <a16:creationId xmlns:a16="http://schemas.microsoft.com/office/drawing/2014/main" id="{F1F66B0F-DF68-7B78-DF52-A1714B130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C89232B-B4D5-E41E-43CF-91636D3B6AF8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D98A860F-8603-A792-389A-7C165961A0C4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2" name="자유형 30">
                      <a:extLst>
                        <a:ext uri="{FF2B5EF4-FFF2-40B4-BE49-F238E27FC236}">
                          <a16:creationId xmlns:a16="http://schemas.microsoft.com/office/drawing/2014/main" id="{78B8F641-6A12-B759-159F-9834DCB90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3" name="자유형 31">
                      <a:extLst>
                        <a:ext uri="{FF2B5EF4-FFF2-40B4-BE49-F238E27FC236}">
                          <a16:creationId xmlns:a16="http://schemas.microsoft.com/office/drawing/2014/main" id="{8DBC317C-E9D0-1A9E-AB67-38A30CFC4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1C13A1C-007B-97D9-A476-52ABB7F58B1B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30" name="자유형 28">
                      <a:extLst>
                        <a:ext uri="{FF2B5EF4-FFF2-40B4-BE49-F238E27FC236}">
                          <a16:creationId xmlns:a16="http://schemas.microsoft.com/office/drawing/2014/main" id="{69691F1C-8C59-84CB-6723-023CA9F84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" name="자유형 29">
                      <a:extLst>
                        <a:ext uri="{FF2B5EF4-FFF2-40B4-BE49-F238E27FC236}">
                          <a16:creationId xmlns:a16="http://schemas.microsoft.com/office/drawing/2014/main" id="{FFB4E39A-E1D5-5255-09E5-D5868AFFA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3BA5F5-9CA9-C18E-DA46-AF77102AFD06}"/>
                  </a:ext>
                </a:extLst>
              </p:cNvPr>
              <p:cNvGrpSpPr/>
              <p:nvPr/>
            </p:nvGrpSpPr>
            <p:grpSpPr>
              <a:xfrm>
                <a:off x="2767441" y="1799924"/>
                <a:ext cx="2545882" cy="437950"/>
                <a:chOff x="226194" y="1799924"/>
                <a:chExt cx="2545882" cy="43795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90BD5B5-3D4A-5B32-EB48-E278ABF87CCC}"/>
                    </a:ext>
                  </a:extLst>
                </p:cNvPr>
                <p:cNvGrpSpPr/>
                <p:nvPr/>
              </p:nvGrpSpPr>
              <p:grpSpPr>
                <a:xfrm>
                  <a:off x="226194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595B61E2-44FA-DD8E-74C8-7C7FABD28DB1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4" name="자유형 22">
                      <a:extLst>
                        <a:ext uri="{FF2B5EF4-FFF2-40B4-BE49-F238E27FC236}">
                          <a16:creationId xmlns:a16="http://schemas.microsoft.com/office/drawing/2014/main" id="{0D2139F7-091E-BD5B-094F-8776F6FB4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5" name="자유형 23">
                      <a:extLst>
                        <a:ext uri="{FF2B5EF4-FFF2-40B4-BE49-F238E27FC236}">
                          <a16:creationId xmlns:a16="http://schemas.microsoft.com/office/drawing/2014/main" id="{4FF9E38B-9BE7-2CFA-27D7-1482B0BB6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F2DFA7AE-9085-0D6B-F50B-247AB4C19D46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22" name="자유형 20">
                      <a:extLst>
                        <a:ext uri="{FF2B5EF4-FFF2-40B4-BE49-F238E27FC236}">
                          <a16:creationId xmlns:a16="http://schemas.microsoft.com/office/drawing/2014/main" id="{A15EA91C-15A6-4974-9474-4E430F9A6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3" name="자유형 21">
                      <a:extLst>
                        <a:ext uri="{FF2B5EF4-FFF2-40B4-BE49-F238E27FC236}">
                          <a16:creationId xmlns:a16="http://schemas.microsoft.com/office/drawing/2014/main" id="{C461F00F-81C1-DF4A-A42D-534A12B03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3B892EC-F79A-9F95-25C6-9A6FEB935B01}"/>
                    </a:ext>
                  </a:extLst>
                </p:cNvPr>
                <p:cNvGrpSpPr/>
                <p:nvPr/>
              </p:nvGrpSpPr>
              <p:grpSpPr>
                <a:xfrm>
                  <a:off x="1496729" y="1799924"/>
                  <a:ext cx="1275347" cy="437950"/>
                  <a:chOff x="226194" y="1799924"/>
                  <a:chExt cx="1275347" cy="437950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4930286C-F3EB-C671-DDF5-433F32F836A6}"/>
                      </a:ext>
                    </a:extLst>
                  </p:cNvPr>
                  <p:cNvGrpSpPr/>
                  <p:nvPr/>
                </p:nvGrpSpPr>
                <p:grpSpPr>
                  <a:xfrm>
                    <a:off x="226194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8" name="자유형 16">
                      <a:extLst>
                        <a:ext uri="{FF2B5EF4-FFF2-40B4-BE49-F238E27FC236}">
                          <a16:creationId xmlns:a16="http://schemas.microsoft.com/office/drawing/2014/main" id="{F27AB2EC-5C1B-B3AA-BBC3-6A54AD873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9" name="자유형 17">
                      <a:extLst>
                        <a:ext uri="{FF2B5EF4-FFF2-40B4-BE49-F238E27FC236}">
                          <a16:creationId xmlns:a16="http://schemas.microsoft.com/office/drawing/2014/main" id="{0EE51E23-5BB9-EF4F-E1B5-0FC13508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5ECC9BE3-3DAC-08A2-E507-816DF2C2E3F1}"/>
                      </a:ext>
                    </a:extLst>
                  </p:cNvPr>
                  <p:cNvGrpSpPr/>
                  <p:nvPr/>
                </p:nvGrpSpPr>
                <p:grpSpPr>
                  <a:xfrm>
                    <a:off x="861461" y="1799924"/>
                    <a:ext cx="640080" cy="437950"/>
                    <a:chOff x="226194" y="1799924"/>
                    <a:chExt cx="640080" cy="437950"/>
                  </a:xfrm>
                </p:grpSpPr>
                <p:sp>
                  <p:nvSpPr>
                    <p:cNvPr id="16" name="자유형 14">
                      <a:extLst>
                        <a:ext uri="{FF2B5EF4-FFF2-40B4-BE49-F238E27FC236}">
                          <a16:creationId xmlns:a16="http://schemas.microsoft.com/office/drawing/2014/main" id="{5D454734-4D0A-F151-F1B8-2E7B06004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194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7" name="자유형 15">
                      <a:extLst>
                        <a:ext uri="{FF2B5EF4-FFF2-40B4-BE49-F238E27FC236}">
                          <a16:creationId xmlns:a16="http://schemas.microsoft.com/office/drawing/2014/main" id="{242DB082-0A33-7C6B-2A6C-D92E8F89A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828" y="1799924"/>
                      <a:ext cx="322446" cy="437950"/>
                    </a:xfrm>
                    <a:custGeom>
                      <a:avLst/>
                      <a:gdLst>
                        <a:gd name="connsiteX0" fmla="*/ 0 w 322446"/>
                        <a:gd name="connsiteY0" fmla="*/ 437950 h 437950"/>
                        <a:gd name="connsiteX1" fmla="*/ 173254 w 322446"/>
                        <a:gd name="connsiteY1" fmla="*/ 437950 h 437950"/>
                        <a:gd name="connsiteX2" fmla="*/ 173254 w 322446"/>
                        <a:gd name="connsiteY2" fmla="*/ 0 h 437950"/>
                        <a:gd name="connsiteX3" fmla="*/ 322446 w 322446"/>
                        <a:gd name="connsiteY3" fmla="*/ 0 h 437950"/>
                        <a:gd name="connsiteX4" fmla="*/ 322446 w 322446"/>
                        <a:gd name="connsiteY4" fmla="*/ 437950 h 43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2446" h="437950">
                          <a:moveTo>
                            <a:pt x="0" y="437950"/>
                          </a:moveTo>
                          <a:lnTo>
                            <a:pt x="173254" y="437950"/>
                          </a:lnTo>
                          <a:lnTo>
                            <a:pt x="173254" y="0"/>
                          </a:lnTo>
                          <a:lnTo>
                            <a:pt x="322446" y="0"/>
                          </a:lnTo>
                          <a:lnTo>
                            <a:pt x="322446" y="437950"/>
                          </a:ln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C4BE586-F443-574C-DE45-74B08D3CAD92}"/>
              </a:ext>
            </a:extLst>
          </p:cNvPr>
          <p:cNvCxnSpPr>
            <a:cxnSpLocks/>
          </p:cNvCxnSpPr>
          <p:nvPr/>
        </p:nvCxnSpPr>
        <p:spPr>
          <a:xfrm>
            <a:off x="219638" y="311593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476046-58EC-A845-8F7A-F9A687D9B8D6}"/>
              </a:ext>
            </a:extLst>
          </p:cNvPr>
          <p:cNvGrpSpPr/>
          <p:nvPr/>
        </p:nvGrpSpPr>
        <p:grpSpPr>
          <a:xfrm>
            <a:off x="246434" y="2537883"/>
            <a:ext cx="10268102" cy="508000"/>
            <a:chOff x="246434" y="2537883"/>
            <a:chExt cx="10268102" cy="50800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8424EE7-BBB3-D201-3DA1-C2036694F271}"/>
                </a:ext>
              </a:extLst>
            </p:cNvPr>
            <p:cNvGrpSpPr/>
            <p:nvPr/>
          </p:nvGrpSpPr>
          <p:grpSpPr>
            <a:xfrm>
              <a:off x="398847" y="2537883"/>
              <a:ext cx="10115689" cy="508000"/>
              <a:chOff x="398847" y="1250950"/>
              <a:chExt cx="10115689" cy="508000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229D79CE-7061-C206-DE5E-20C00308E6E0}"/>
                  </a:ext>
                </a:extLst>
              </p:cNvPr>
              <p:cNvGrpSpPr/>
              <p:nvPr/>
            </p:nvGrpSpPr>
            <p:grpSpPr>
              <a:xfrm>
                <a:off x="398847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EF5AAB9-DAEF-566B-065F-D676B38F9B91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D0EFC902-D008-2EA5-8FBC-60076ECA670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2" name="자유형 100">
                      <a:extLst>
                        <a:ext uri="{FF2B5EF4-FFF2-40B4-BE49-F238E27FC236}">
                          <a16:creationId xmlns:a16="http://schemas.microsoft.com/office/drawing/2014/main" id="{CCBBC041-6B1D-0333-D153-A4F2C8A39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3" name="자유형 101">
                      <a:extLst>
                        <a:ext uri="{FF2B5EF4-FFF2-40B4-BE49-F238E27FC236}">
                          <a16:creationId xmlns:a16="http://schemas.microsoft.com/office/drawing/2014/main" id="{C19ED206-64E9-EE24-1BB8-E82078CA65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56F2D0AC-232E-3E83-5818-B4D8D6192040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100" name="자유형 98">
                      <a:extLst>
                        <a:ext uri="{FF2B5EF4-FFF2-40B4-BE49-F238E27FC236}">
                          <a16:creationId xmlns:a16="http://schemas.microsoft.com/office/drawing/2014/main" id="{51CE99C3-38D7-E4C5-7181-66F6FF2BF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1" name="자유형 99">
                      <a:extLst>
                        <a:ext uri="{FF2B5EF4-FFF2-40B4-BE49-F238E27FC236}">
                          <a16:creationId xmlns:a16="http://schemas.microsoft.com/office/drawing/2014/main" id="{B47A1A51-076F-6B53-150E-0CCC8D734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D02BE102-90B9-3149-08EF-2C282DF656DB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643F9269-1776-32FE-65F7-4050C716B4D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6" name="자유형 94">
                      <a:extLst>
                        <a:ext uri="{FF2B5EF4-FFF2-40B4-BE49-F238E27FC236}">
                          <a16:creationId xmlns:a16="http://schemas.microsoft.com/office/drawing/2014/main" id="{60D38140-E2DC-E0A4-897E-D28AE840F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7" name="자유형 95">
                      <a:extLst>
                        <a:ext uri="{FF2B5EF4-FFF2-40B4-BE49-F238E27FC236}">
                          <a16:creationId xmlns:a16="http://schemas.microsoft.com/office/drawing/2014/main" id="{C0B8435D-55E2-22B6-F0A7-5F846C773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717FE438-04D3-A5EB-8334-59A40D45C888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94" name="자유형 92">
                      <a:extLst>
                        <a:ext uri="{FF2B5EF4-FFF2-40B4-BE49-F238E27FC236}">
                          <a16:creationId xmlns:a16="http://schemas.microsoft.com/office/drawing/2014/main" id="{3C5C0AFE-B9E0-3524-9D84-251103400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95" name="자유형 93">
                      <a:extLst>
                        <a:ext uri="{FF2B5EF4-FFF2-40B4-BE49-F238E27FC236}">
                          <a16:creationId xmlns:a16="http://schemas.microsoft.com/office/drawing/2014/main" id="{09AAE0C7-7151-639A-B89E-88A1B8FCE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54963BE-50B7-9930-214D-75407E40AB6B}"/>
                  </a:ext>
                </a:extLst>
              </p:cNvPr>
              <p:cNvGrpSpPr/>
              <p:nvPr/>
            </p:nvGrpSpPr>
            <p:grpSpPr>
              <a:xfrm>
                <a:off x="5451804" y="1250950"/>
                <a:ext cx="5062732" cy="508000"/>
                <a:chOff x="398847" y="1250950"/>
                <a:chExt cx="5062732" cy="508000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94CD0E2-0F12-7C15-1856-E56827A5C6F4}"/>
                    </a:ext>
                  </a:extLst>
                </p:cNvPr>
                <p:cNvGrpSpPr/>
                <p:nvPr/>
              </p:nvGrpSpPr>
              <p:grpSpPr>
                <a:xfrm>
                  <a:off x="398847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3E7E04C2-8DB4-A916-6D39-E8C131491E4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8" name="자유형 86">
                      <a:extLst>
                        <a:ext uri="{FF2B5EF4-FFF2-40B4-BE49-F238E27FC236}">
                          <a16:creationId xmlns:a16="http://schemas.microsoft.com/office/drawing/2014/main" id="{F5EFDA06-6C12-5463-D87A-BC6C9997E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9" name="자유형 87">
                      <a:extLst>
                        <a:ext uri="{FF2B5EF4-FFF2-40B4-BE49-F238E27FC236}">
                          <a16:creationId xmlns:a16="http://schemas.microsoft.com/office/drawing/2014/main" id="{1654D917-C80E-B83E-F653-ABC459FD1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8DDA72E6-8D79-A2D5-7E04-C89BEBB1A41E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6" name="자유형 84">
                      <a:extLst>
                        <a:ext uri="{FF2B5EF4-FFF2-40B4-BE49-F238E27FC236}">
                          <a16:creationId xmlns:a16="http://schemas.microsoft.com/office/drawing/2014/main" id="{14AA7445-AAA3-1C49-A52D-1EE58CB29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7" name="자유형 85">
                      <a:extLst>
                        <a:ext uri="{FF2B5EF4-FFF2-40B4-BE49-F238E27FC236}">
                          <a16:creationId xmlns:a16="http://schemas.microsoft.com/office/drawing/2014/main" id="{0A49947D-BBCF-E17A-705E-CEBA7A07E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EAC6D2B-F09C-4EBB-1ACC-EDEC8EBCEAB6}"/>
                    </a:ext>
                  </a:extLst>
                </p:cNvPr>
                <p:cNvGrpSpPr/>
                <p:nvPr/>
              </p:nvGrpSpPr>
              <p:grpSpPr>
                <a:xfrm>
                  <a:off x="2928664" y="1250950"/>
                  <a:ext cx="2532915" cy="508000"/>
                  <a:chOff x="398847" y="1250950"/>
                  <a:chExt cx="2532915" cy="508000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889E95F6-95D3-1165-E394-7F986F52B631}"/>
                      </a:ext>
                    </a:extLst>
                  </p:cNvPr>
                  <p:cNvGrpSpPr/>
                  <p:nvPr/>
                </p:nvGrpSpPr>
                <p:grpSpPr>
                  <a:xfrm>
                    <a:off x="398847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2" name="자유형 80">
                      <a:extLst>
                        <a:ext uri="{FF2B5EF4-FFF2-40B4-BE49-F238E27FC236}">
                          <a16:creationId xmlns:a16="http://schemas.microsoft.com/office/drawing/2014/main" id="{0804BE07-5977-196B-6B72-BE3298EC8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3" name="자유형 81">
                      <a:extLst>
                        <a:ext uri="{FF2B5EF4-FFF2-40B4-BE49-F238E27FC236}">
                          <a16:creationId xmlns:a16="http://schemas.microsoft.com/office/drawing/2014/main" id="{6E780C20-38D3-8B7C-23E5-CEC4E798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A810E3F7-BE81-0BAB-121D-55C40CB7BEFA}"/>
                      </a:ext>
                    </a:extLst>
                  </p:cNvPr>
                  <p:cNvGrpSpPr/>
                  <p:nvPr/>
                </p:nvGrpSpPr>
                <p:grpSpPr>
                  <a:xfrm>
                    <a:off x="1660559" y="1250950"/>
                    <a:ext cx="1271203" cy="508000"/>
                    <a:chOff x="398847" y="1250950"/>
                    <a:chExt cx="1271203" cy="508000"/>
                  </a:xfrm>
                </p:grpSpPr>
                <p:sp>
                  <p:nvSpPr>
                    <p:cNvPr id="80" name="자유형 78">
                      <a:extLst>
                        <a:ext uri="{FF2B5EF4-FFF2-40B4-BE49-F238E27FC236}">
                          <a16:creationId xmlns:a16="http://schemas.microsoft.com/office/drawing/2014/main" id="{1AAA5710-DB65-7694-CAAE-7417C6951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50" y="1250950"/>
                      <a:ext cx="1270000" cy="508000"/>
                    </a:xfrm>
                    <a:custGeom>
                      <a:avLst/>
                      <a:gdLst>
                        <a:gd name="connsiteX0" fmla="*/ 0 w 1270000"/>
                        <a:gd name="connsiteY0" fmla="*/ 482600 h 508000"/>
                        <a:gd name="connsiteX1" fmla="*/ 0 w 1270000"/>
                        <a:gd name="connsiteY1" fmla="*/ 0 h 508000"/>
                        <a:gd name="connsiteX2" fmla="*/ 615950 w 1270000"/>
                        <a:gd name="connsiteY2" fmla="*/ 0 h 508000"/>
                        <a:gd name="connsiteX3" fmla="*/ 615950 w 1270000"/>
                        <a:gd name="connsiteY3" fmla="*/ 508000 h 508000"/>
                        <a:gd name="connsiteX4" fmla="*/ 1270000 w 1270000"/>
                        <a:gd name="connsiteY4" fmla="*/ 50800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0000" h="508000">
                          <a:moveTo>
                            <a:pt x="0" y="482600"/>
                          </a:moveTo>
                          <a:lnTo>
                            <a:pt x="0" y="0"/>
                          </a:lnTo>
                          <a:lnTo>
                            <a:pt x="615950" y="0"/>
                          </a:lnTo>
                          <a:lnTo>
                            <a:pt x="615950" y="508000"/>
                          </a:lnTo>
                          <a:lnTo>
                            <a:pt x="1270000" y="50800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81" name="자유형 79">
                      <a:extLst>
                        <a:ext uri="{FF2B5EF4-FFF2-40B4-BE49-F238E27FC236}">
                          <a16:creationId xmlns:a16="http://schemas.microsoft.com/office/drawing/2014/main" id="{35E5D44A-C4C7-71EF-0AA8-AEE3D09A1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847" y="1370330"/>
                      <a:ext cx="0" cy="388620"/>
                    </a:xfrm>
                    <a:custGeom>
                      <a:avLst/>
                      <a:gdLst>
                        <a:gd name="connsiteX0" fmla="*/ 0 w 0"/>
                        <a:gd name="connsiteY0" fmla="*/ 0 h 388620"/>
                        <a:gd name="connsiteX1" fmla="*/ 0 w 0"/>
                        <a:gd name="connsiteY1" fmla="*/ 388620 h 388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88620">
                          <a:moveTo>
                            <a:pt x="0" y="0"/>
                          </a:moveTo>
                          <a:lnTo>
                            <a:pt x="0" y="388620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</p:grpSp>
          </p:grpSp>
        </p:grpSp>
        <p:sp>
          <p:nvSpPr>
            <p:cNvPr id="73" name="자유형 71">
              <a:extLst>
                <a:ext uri="{FF2B5EF4-FFF2-40B4-BE49-F238E27FC236}">
                  <a16:creationId xmlns:a16="http://schemas.microsoft.com/office/drawing/2014/main" id="{E9F55F31-A233-56EE-D860-E81785D013B0}"/>
                </a:ext>
              </a:extLst>
            </p:cNvPr>
            <p:cNvSpPr/>
            <p:nvPr/>
          </p:nvSpPr>
          <p:spPr>
            <a:xfrm>
              <a:off x="246434" y="3041515"/>
              <a:ext cx="155643" cy="0"/>
            </a:xfrm>
            <a:custGeom>
              <a:avLst/>
              <a:gdLst>
                <a:gd name="connsiteX0" fmla="*/ 155643 w 155643"/>
                <a:gd name="connsiteY0" fmla="*/ 0 h 0"/>
                <a:gd name="connsiteX1" fmla="*/ 0 w 15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43">
                  <a:moveTo>
                    <a:pt x="15564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A231F37-7651-9EBA-0D1B-7B53AED44F77}"/>
              </a:ext>
            </a:extLst>
          </p:cNvPr>
          <p:cNvCxnSpPr>
            <a:cxnSpLocks/>
          </p:cNvCxnSpPr>
          <p:nvPr/>
        </p:nvCxnSpPr>
        <p:spPr>
          <a:xfrm>
            <a:off x="219638" y="4109622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D729CD6-B86A-6270-AEBF-56A8855EB56C}"/>
              </a:ext>
            </a:extLst>
          </p:cNvPr>
          <p:cNvCxnSpPr>
            <a:cxnSpLocks/>
          </p:cNvCxnSpPr>
          <p:nvPr/>
        </p:nvCxnSpPr>
        <p:spPr>
          <a:xfrm>
            <a:off x="280780" y="6451829"/>
            <a:ext cx="1037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구부러진 연결선[U] 112">
            <a:extLst>
              <a:ext uri="{FF2B5EF4-FFF2-40B4-BE49-F238E27FC236}">
                <a16:creationId xmlns:a16="http://schemas.microsoft.com/office/drawing/2014/main" id="{0506E5C7-B20B-B611-D096-2ACD6810075F}"/>
              </a:ext>
            </a:extLst>
          </p:cNvPr>
          <p:cNvCxnSpPr>
            <a:cxnSpLocks/>
            <a:stCxn id="111" idx="2"/>
            <a:endCxn id="100" idx="1"/>
          </p:cNvCxnSpPr>
          <p:nvPr/>
        </p:nvCxnSpPr>
        <p:spPr>
          <a:xfrm flipV="1">
            <a:off x="1347985" y="2537883"/>
            <a:ext cx="313777" cy="988966"/>
          </a:xfrm>
          <a:prstGeom prst="curvedConnector3">
            <a:avLst>
              <a:gd name="adj1" fmla="val 4409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구부러진 연결선[U] 116">
            <a:extLst>
              <a:ext uri="{FF2B5EF4-FFF2-40B4-BE49-F238E27FC236}">
                <a16:creationId xmlns:a16="http://schemas.microsoft.com/office/drawing/2014/main" id="{FAB32FBE-C5FD-3601-417B-A36DF2CB3C7C}"/>
              </a:ext>
            </a:extLst>
          </p:cNvPr>
          <p:cNvCxnSpPr>
            <a:cxnSpLocks/>
            <a:stCxn id="111" idx="6"/>
            <a:endCxn id="82" idx="1"/>
          </p:cNvCxnSpPr>
          <p:nvPr/>
        </p:nvCxnSpPr>
        <p:spPr>
          <a:xfrm flipV="1">
            <a:off x="7037585" y="2537883"/>
            <a:ext cx="945239" cy="988966"/>
          </a:xfrm>
          <a:prstGeom prst="curvedConnector3">
            <a:avLst>
              <a:gd name="adj1" fmla="val 59648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BCA285F-21E5-BAB5-0A7A-4A2423D38302}"/>
              </a:ext>
            </a:extLst>
          </p:cNvPr>
          <p:cNvSpPr txBox="1"/>
          <p:nvPr/>
        </p:nvSpPr>
        <p:spPr>
          <a:xfrm>
            <a:off x="8689750" y="5164181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Frequency can be only even</a:t>
            </a:r>
            <a:endParaRPr lang="ko-Kore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6342E14-AC35-5DEF-A8F9-D03CC605AE3B}"/>
              </a:ext>
            </a:extLst>
          </p:cNvPr>
          <p:cNvCxnSpPr>
            <a:cxnSpLocks/>
          </p:cNvCxnSpPr>
          <p:nvPr/>
        </p:nvCxnSpPr>
        <p:spPr>
          <a:xfrm flipV="1">
            <a:off x="1020745" y="3226733"/>
            <a:ext cx="5042968" cy="6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14EE180-559E-4D13-85DE-1228CF7E6887}"/>
              </a:ext>
            </a:extLst>
          </p:cNvPr>
          <p:cNvSpPr txBox="1"/>
          <p:nvPr/>
        </p:nvSpPr>
        <p:spPr>
          <a:xfrm>
            <a:off x="1577780" y="3161417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Even number of SYNC_CLK</a:t>
            </a:r>
            <a:endParaRPr lang="ko-Kore-KR" altLang="en-US" dirty="0"/>
          </a:p>
        </p:txBody>
      </p:sp>
      <p:sp>
        <p:nvSpPr>
          <p:cNvPr id="111" name="자유형 166">
            <a:extLst>
              <a:ext uri="{FF2B5EF4-FFF2-40B4-BE49-F238E27FC236}">
                <a16:creationId xmlns:a16="http://schemas.microsoft.com/office/drawing/2014/main" id="{BB494A6A-85CC-A920-71A2-A3BC02A082E2}"/>
              </a:ext>
            </a:extLst>
          </p:cNvPr>
          <p:cNvSpPr/>
          <p:nvPr/>
        </p:nvSpPr>
        <p:spPr>
          <a:xfrm>
            <a:off x="560585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2" name="구부러진 연결선[U] 175">
            <a:extLst>
              <a:ext uri="{FF2B5EF4-FFF2-40B4-BE49-F238E27FC236}">
                <a16:creationId xmlns:a16="http://schemas.microsoft.com/office/drawing/2014/main" id="{457827AA-BBC2-7940-B402-3D80D3F2059B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7982824" y="2537883"/>
            <a:ext cx="151155" cy="3816014"/>
          </a:xfrm>
          <a:prstGeom prst="curvedConnector4">
            <a:avLst>
              <a:gd name="adj1" fmla="val -145930"/>
              <a:gd name="adj2" fmla="val 57076"/>
            </a:avLst>
          </a:prstGeom>
          <a:ln>
            <a:solidFill>
              <a:schemeClr val="dk1">
                <a:alpha val="44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자유형 183">
            <a:extLst>
              <a:ext uri="{FF2B5EF4-FFF2-40B4-BE49-F238E27FC236}">
                <a16:creationId xmlns:a16="http://schemas.microsoft.com/office/drawing/2014/main" id="{F0D853E5-74C8-876B-5689-22203FB8FD02}"/>
              </a:ext>
            </a:extLst>
          </p:cNvPr>
          <p:cNvSpPr/>
          <p:nvPr/>
        </p:nvSpPr>
        <p:spPr>
          <a:xfrm>
            <a:off x="224589" y="5150740"/>
            <a:ext cx="10266948" cy="1203157"/>
          </a:xfrm>
          <a:custGeom>
            <a:avLst/>
            <a:gdLst>
              <a:gd name="connsiteX0" fmla="*/ 0 w 10266948"/>
              <a:gd name="connsiteY0" fmla="*/ 0 h 1203157"/>
              <a:gd name="connsiteX1" fmla="*/ 1459832 w 10266948"/>
              <a:gd name="connsiteY1" fmla="*/ 0 h 1203157"/>
              <a:gd name="connsiteX2" fmla="*/ 1459832 w 10266948"/>
              <a:gd name="connsiteY2" fmla="*/ 224589 h 1203157"/>
              <a:gd name="connsiteX3" fmla="*/ 2711116 w 10266948"/>
              <a:gd name="connsiteY3" fmla="*/ 224589 h 1203157"/>
              <a:gd name="connsiteX4" fmla="*/ 2711116 w 10266948"/>
              <a:gd name="connsiteY4" fmla="*/ 449178 h 1203157"/>
              <a:gd name="connsiteX5" fmla="*/ 3978443 w 10266948"/>
              <a:gd name="connsiteY5" fmla="*/ 449178 h 1203157"/>
              <a:gd name="connsiteX6" fmla="*/ 3978443 w 10266948"/>
              <a:gd name="connsiteY6" fmla="*/ 641684 h 1203157"/>
              <a:gd name="connsiteX7" fmla="*/ 5277853 w 10266948"/>
              <a:gd name="connsiteY7" fmla="*/ 641684 h 1203157"/>
              <a:gd name="connsiteX8" fmla="*/ 5277853 w 10266948"/>
              <a:gd name="connsiteY8" fmla="*/ 914400 h 1203157"/>
              <a:gd name="connsiteX9" fmla="*/ 6513095 w 10266948"/>
              <a:gd name="connsiteY9" fmla="*/ 914400 h 1203157"/>
              <a:gd name="connsiteX10" fmla="*/ 6513095 w 10266948"/>
              <a:gd name="connsiteY10" fmla="*/ 1203157 h 1203157"/>
              <a:gd name="connsiteX11" fmla="*/ 10266948 w 10266948"/>
              <a:gd name="connsiteY11" fmla="*/ 1203157 h 12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66948" h="1203157">
                <a:moveTo>
                  <a:pt x="0" y="0"/>
                </a:moveTo>
                <a:lnTo>
                  <a:pt x="1459832" y="0"/>
                </a:lnTo>
                <a:lnTo>
                  <a:pt x="1459832" y="224589"/>
                </a:lnTo>
                <a:lnTo>
                  <a:pt x="2711116" y="224589"/>
                </a:lnTo>
                <a:lnTo>
                  <a:pt x="2711116" y="449178"/>
                </a:lnTo>
                <a:lnTo>
                  <a:pt x="3978443" y="449178"/>
                </a:lnTo>
                <a:lnTo>
                  <a:pt x="3978443" y="641684"/>
                </a:lnTo>
                <a:lnTo>
                  <a:pt x="5277853" y="641684"/>
                </a:lnTo>
                <a:lnTo>
                  <a:pt x="5277853" y="914400"/>
                </a:lnTo>
                <a:lnTo>
                  <a:pt x="6513095" y="914400"/>
                </a:lnTo>
                <a:lnTo>
                  <a:pt x="6513095" y="1203157"/>
                </a:lnTo>
                <a:lnTo>
                  <a:pt x="10266948" y="12031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EACA599-0633-798B-759E-9D48B6210D85}"/>
              </a:ext>
            </a:extLst>
          </p:cNvPr>
          <p:cNvSpPr txBox="1"/>
          <p:nvPr/>
        </p:nvSpPr>
        <p:spPr>
          <a:xfrm>
            <a:off x="-882130" y="4775894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/>
              <a:t>Odd Frequency</a:t>
            </a:r>
            <a:endParaRPr lang="ko-Kore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6AD7CA-B100-EF1C-9DBF-3573DDB85BEA}"/>
              </a:ext>
            </a:extLst>
          </p:cNvPr>
          <p:cNvSpPr txBox="1"/>
          <p:nvPr/>
        </p:nvSpPr>
        <p:spPr>
          <a:xfrm>
            <a:off x="8757838" y="6064016"/>
            <a:ext cx="36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Even Frequency</a:t>
            </a:r>
            <a:endParaRPr lang="ko-Kore-KR" altLang="en-US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9553CB0-29B6-5899-ED95-03DCF1A819D4}"/>
              </a:ext>
            </a:extLst>
          </p:cNvPr>
          <p:cNvCxnSpPr>
            <a:cxnSpLocks/>
          </p:cNvCxnSpPr>
          <p:nvPr/>
        </p:nvCxnSpPr>
        <p:spPr>
          <a:xfrm>
            <a:off x="2970609" y="5083728"/>
            <a:ext cx="7041" cy="29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D462D40-9687-A84D-C46E-B625198EB880}"/>
              </a:ext>
            </a:extLst>
          </p:cNvPr>
          <p:cNvSpPr txBox="1"/>
          <p:nvPr/>
        </p:nvSpPr>
        <p:spPr>
          <a:xfrm>
            <a:off x="3040216" y="5035065"/>
            <a:ext cx="1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/>
              <a:t>1FTW</a:t>
            </a:r>
            <a:endParaRPr lang="ko-Kore-KR" altLang="en-US" dirty="0"/>
          </a:p>
        </p:txBody>
      </p:sp>
      <p:sp>
        <p:nvSpPr>
          <p:cNvPr id="118" name="자유형 127">
            <a:extLst>
              <a:ext uri="{FF2B5EF4-FFF2-40B4-BE49-F238E27FC236}">
                <a16:creationId xmlns:a16="http://schemas.microsoft.com/office/drawing/2014/main" id="{BE248CCF-DD96-39C2-340F-3CDA2A044601}"/>
              </a:ext>
            </a:extLst>
          </p:cNvPr>
          <p:cNvSpPr/>
          <p:nvPr/>
        </p:nvSpPr>
        <p:spPr>
          <a:xfrm>
            <a:off x="241300" y="3526849"/>
            <a:ext cx="10298363" cy="520700"/>
          </a:xfrm>
          <a:custGeom>
            <a:avLst/>
            <a:gdLst>
              <a:gd name="connsiteX0" fmla="*/ 0 w 10298363"/>
              <a:gd name="connsiteY0" fmla="*/ 495300 h 520700"/>
              <a:gd name="connsiteX1" fmla="*/ 787400 w 10298363"/>
              <a:gd name="connsiteY1" fmla="*/ 495300 h 520700"/>
              <a:gd name="connsiteX2" fmla="*/ 787400 w 10298363"/>
              <a:gd name="connsiteY2" fmla="*/ 0 h 520700"/>
              <a:gd name="connsiteX3" fmla="*/ 2387600 w 10298363"/>
              <a:gd name="connsiteY3" fmla="*/ 0 h 520700"/>
              <a:gd name="connsiteX4" fmla="*/ 2387600 w 10298363"/>
              <a:gd name="connsiteY4" fmla="*/ 520700 h 520700"/>
              <a:gd name="connsiteX5" fmla="*/ 6477000 w 10298363"/>
              <a:gd name="connsiteY5" fmla="*/ 520700 h 520700"/>
              <a:gd name="connsiteX6" fmla="*/ 6477000 w 10298363"/>
              <a:gd name="connsiteY6" fmla="*/ 0 h 520700"/>
              <a:gd name="connsiteX7" fmla="*/ 8026400 w 10298363"/>
              <a:gd name="connsiteY7" fmla="*/ 0 h 520700"/>
              <a:gd name="connsiteX8" fmla="*/ 8026400 w 10298363"/>
              <a:gd name="connsiteY8" fmla="*/ 520700 h 520700"/>
              <a:gd name="connsiteX9" fmla="*/ 10298363 w 10298363"/>
              <a:gd name="connsiteY9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98363" h="520700">
                <a:moveTo>
                  <a:pt x="0" y="495300"/>
                </a:moveTo>
                <a:lnTo>
                  <a:pt x="787400" y="495300"/>
                </a:lnTo>
                <a:lnTo>
                  <a:pt x="787400" y="0"/>
                </a:lnTo>
                <a:lnTo>
                  <a:pt x="2387600" y="0"/>
                </a:lnTo>
                <a:lnTo>
                  <a:pt x="2387600" y="520700"/>
                </a:lnTo>
                <a:lnTo>
                  <a:pt x="6477000" y="520700"/>
                </a:lnTo>
                <a:lnTo>
                  <a:pt x="6477000" y="0"/>
                </a:lnTo>
                <a:lnTo>
                  <a:pt x="8026400" y="0"/>
                </a:lnTo>
                <a:lnTo>
                  <a:pt x="8026400" y="520700"/>
                </a:lnTo>
                <a:lnTo>
                  <a:pt x="10298363" y="52070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78E030-E328-2284-6956-C3D95F44AEE3}"/>
              </a:ext>
            </a:extLst>
          </p:cNvPr>
          <p:cNvSpPr txBox="1"/>
          <p:nvPr/>
        </p:nvSpPr>
        <p:spPr>
          <a:xfrm>
            <a:off x="200169" y="4157050"/>
            <a:ext cx="1865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I/O_UPDATE DELAY</a:t>
            </a:r>
            <a:endParaRPr kumimoji="1" lang="ko-Kore-KR" altLang="en-US" sz="1300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639C2F7-6766-8950-88EC-11187982EE8B}"/>
              </a:ext>
            </a:extLst>
          </p:cNvPr>
          <p:cNvCxnSpPr/>
          <p:nvPr/>
        </p:nvCxnSpPr>
        <p:spPr>
          <a:xfrm>
            <a:off x="742811" y="4066030"/>
            <a:ext cx="277934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86368A1-EE89-1A78-6357-B36E285869A6}"/>
              </a:ext>
            </a:extLst>
          </p:cNvPr>
          <p:cNvCxnSpPr>
            <a:cxnSpLocks/>
          </p:cNvCxnSpPr>
          <p:nvPr/>
        </p:nvCxnSpPr>
        <p:spPr>
          <a:xfrm flipH="1">
            <a:off x="1340318" y="4066030"/>
            <a:ext cx="25092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F86CDB0-FC56-604B-78AB-F1A9CE6D96BB}"/>
              </a:ext>
            </a:extLst>
          </p:cNvPr>
          <p:cNvSpPr txBox="1"/>
          <p:nvPr/>
        </p:nvSpPr>
        <p:spPr>
          <a:xfrm>
            <a:off x="10593977" y="2008325"/>
            <a:ext cx="15126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SYS_CLK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86320E8-2648-3097-FCA9-4A86B693EBCB}"/>
              </a:ext>
            </a:extLst>
          </p:cNvPr>
          <p:cNvSpPr txBox="1"/>
          <p:nvPr/>
        </p:nvSpPr>
        <p:spPr>
          <a:xfrm>
            <a:off x="10593977" y="2819017"/>
            <a:ext cx="1449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DDS SYNC_CLK</a:t>
            </a:r>
            <a:endParaRPr kumimoji="1" lang="ko-Kore-KR" altLang="en-US" sz="13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3D782C-A706-116D-9E46-7EC6CF79B82B}"/>
              </a:ext>
            </a:extLst>
          </p:cNvPr>
          <p:cNvSpPr txBox="1"/>
          <p:nvPr/>
        </p:nvSpPr>
        <p:spPr>
          <a:xfrm>
            <a:off x="10593977" y="3845405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Common I/O update</a:t>
            </a:r>
            <a:endParaRPr kumimoji="1" lang="ko-Kore-KR" altLang="en-US" sz="13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584E55-60D3-08B4-A5FF-6C0CA41764A0}"/>
              </a:ext>
            </a:extLst>
          </p:cNvPr>
          <p:cNvSpPr txBox="1"/>
          <p:nvPr/>
        </p:nvSpPr>
        <p:spPr>
          <a:xfrm>
            <a:off x="10593977" y="6146269"/>
            <a:ext cx="15980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FTW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155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B67BB-3444-0387-CBE2-886C6A02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82D2B0-C77A-D452-A7F4-51728E0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tune_io_update_delay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C2B848-084F-7655-A6FB-135E3DE23E0B}"/>
              </a:ext>
            </a:extLst>
          </p:cNvPr>
          <p:cNvSpPr/>
          <p:nvPr/>
        </p:nvSpPr>
        <p:spPr>
          <a:xfrm>
            <a:off x="219638" y="1266869"/>
            <a:ext cx="8083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882    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883    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899         period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.sysclk_per_mu</a:t>
            </a:r>
            <a:r>
              <a:rPr lang="en-US" altLang="ko-Kore-KR" sz="1100" dirty="0">
                <a:latin typeface="Monaco" pitchFamily="2" charset="0"/>
              </a:rPr>
              <a:t> *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</a:p>
          <a:p>
            <a:r>
              <a:rPr lang="en-US" altLang="ko-Kore-KR" sz="1100" dirty="0">
                <a:latin typeface="Monaco" pitchFamily="2" charset="0"/>
              </a:rPr>
              <a:t>900         repeat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</a:p>
          <a:p>
            <a:r>
              <a:rPr lang="en-US" altLang="ko-Kore-KR" sz="1100" dirty="0">
                <a:latin typeface="Monaco" pitchFamily="2" charset="0"/>
              </a:rPr>
              <a:t>901        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range(period):</a:t>
            </a:r>
          </a:p>
          <a:p>
            <a:r>
              <a:rPr lang="en-US" altLang="ko-Kore-KR" sz="1100" dirty="0">
                <a:latin typeface="Monaco" pitchFamily="2" charset="0"/>
              </a:rPr>
              <a:t>902             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904            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905                 t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906            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t !=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907                 continue</a:t>
            </a:r>
          </a:p>
          <a:p>
            <a:r>
              <a:rPr lang="en-US" altLang="ko-Kore-KR" sz="1100" dirty="0">
                <a:latin typeface="Monaco" pitchFamily="2" charset="0"/>
              </a:rPr>
              <a:t>909             t1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910            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j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range(repeat):</a:t>
            </a:r>
          </a:p>
          <a:p>
            <a:r>
              <a:rPr lang="en-US" altLang="ko-Kore-KR" sz="1100" dirty="0">
                <a:latin typeface="Monaco" pitchFamily="2" charset="0"/>
              </a:rPr>
              <a:t>911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912                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+=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913            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if </a:t>
            </a:r>
            <a:r>
              <a:rPr lang="en-US" altLang="ko-Kore-KR" sz="1100" dirty="0">
                <a:latin typeface="Monaco" pitchFamily="2" charset="0"/>
              </a:rPr>
              <a:t>((t1[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 or</a:t>
            </a:r>
          </a:p>
          <a:p>
            <a:r>
              <a:rPr lang="en-US" altLang="ko-Kore-KR" sz="1100" dirty="0">
                <a:latin typeface="Monaco" pitchFamily="2" charset="0"/>
              </a:rPr>
              <a:t>914                     (t1[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] == repeat and t1[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] == repeat)):</a:t>
            </a:r>
          </a:p>
          <a:p>
            <a:r>
              <a:rPr lang="en-US" altLang="ko-Kore-KR" sz="1100" dirty="0">
                <a:latin typeface="Monaco" pitchFamily="2" charset="0"/>
              </a:rPr>
              <a:t>916                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clear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918            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else</a:t>
            </a:r>
            <a:r>
              <a:rPr lang="en-US" altLang="ko-Kore-KR" sz="1100" dirty="0">
                <a:latin typeface="Monaco" pitchFamily="2" charset="0"/>
              </a:rPr>
              <a:t>:   </a:t>
            </a:r>
          </a:p>
          <a:p>
            <a:r>
              <a:rPr lang="en-US" altLang="ko-Kore-KR" sz="1100" dirty="0">
                <a:latin typeface="Monaco" pitchFamily="2" charset="0"/>
              </a:rPr>
              <a:t>920                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 + period//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 &amp; (period -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921        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raise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ValueError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"no IO_UPDATE-SYNC_CLK alignment edge found"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229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F7181-3DA6-98D0-DEA9-D2681FF1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40138A-BFAD-F513-32C8-D038AFA4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measure_io_update_alignment</a:t>
            </a:r>
            <a:r>
              <a:rPr kumimoji="1" lang="en-US" altLang="ko-Kore-KR" dirty="0"/>
              <a:t> function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F46FF-A192-09AA-6AB9-DD70A587E37F}"/>
              </a:ext>
            </a:extLst>
          </p:cNvPr>
          <p:cNvSpPr/>
          <p:nvPr/>
        </p:nvSpPr>
        <p:spPr>
          <a:xfrm>
            <a:off x="219638" y="1192220"/>
            <a:ext cx="708641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815    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816    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measure_io_update_alignment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830        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832        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0x01090000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859        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.write64(_AD9910_REG_RAMP_LIMIT,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.write32(_AD9910_REG_RAMP_RATE,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0x00010000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-1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865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~7</a:t>
            </a:r>
          </a:p>
          <a:p>
            <a:r>
              <a:rPr lang="en-US" altLang="ko-Kore-KR" sz="1100" dirty="0">
                <a:latin typeface="Monaco" pitchFamily="2" charset="0"/>
              </a:rPr>
              <a:t>866        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868        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delay_start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.set_cfr1()</a:t>
            </a:r>
          </a:p>
          <a:p>
            <a:r>
              <a:rPr lang="en-US" altLang="ko-Kore-KR" sz="1100" dirty="0">
                <a:latin typeface="Monaco" pitchFamily="2" charset="0"/>
              </a:rPr>
              <a:t>872        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.write64(_AD9910_REG_RAMP_STEP,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 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873        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 +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0x1000 </a:t>
            </a:r>
            <a:r>
              <a:rPr lang="en-US" altLang="ko-Kore-KR" sz="1100" dirty="0">
                <a:latin typeface="Monaco" pitchFamily="2" charset="0"/>
              </a:rPr>
              <a:t>+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- </a:t>
            </a:r>
            <a:r>
              <a:rPr lang="en-US" altLang="ko-Kore-KR" sz="1100" dirty="0" err="1">
                <a:latin typeface="Monaco" pitchFamily="2" charset="0"/>
              </a:rPr>
              <a:t>delay_stop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875        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= self.read32(_AD9910_REG_FTW)</a:t>
            </a:r>
          </a:p>
          <a:p>
            <a:r>
              <a:rPr lang="en-US" altLang="ko-Kore-KR" sz="1100" dirty="0">
                <a:latin typeface="Monaco" pitchFamily="2" charset="0"/>
              </a:rPr>
              <a:t>876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878        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.write32(_AD9910_REG_CFR2,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0x01010000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879        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.cpld.io_update.pulse_mu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880        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2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AA767-0263-29DC-BBF2-2BD66732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0261B12-2409-59C9-B9E9-6F35C4C4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F8A83C-3DA2-00A7-B90D-3C1B36B6E8BB}"/>
              </a:ext>
            </a:extLst>
          </p:cNvPr>
          <p:cNvSpPr/>
          <p:nvPr/>
        </p:nvSpPr>
        <p:spPr>
          <a:xfrm>
            <a:off x="219638" y="1205997"/>
            <a:ext cx="985875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 19        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24 </a:t>
            </a:r>
          </a:p>
          <a:p>
            <a:endParaRPr lang="ko-Kore-KR" altLang="en-US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  <a:p>
            <a:endParaRPr lang="en-US" altLang="ko-Kore-KR" sz="1100" dirty="0">
              <a:latin typeface="Monaco" pitchFamily="2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0916C0-9B03-49C0-6B9B-480A4A21C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85504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E4E1CA-2AB5-E963-67AA-D5AAED4293A7}"/>
              </a:ext>
            </a:extLst>
          </p:cNvPr>
          <p:cNvCxnSpPr>
            <a:cxnSpLocks/>
          </p:cNvCxnSpPr>
          <p:nvPr/>
        </p:nvCxnSpPr>
        <p:spPr>
          <a:xfrm flipV="1">
            <a:off x="4165600" y="2247901"/>
            <a:ext cx="2955362" cy="1663699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3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F843A-91F9-454E-5230-89B96DF3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476735-71B3-2E83-8248-4F7A565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1BC5F9-597C-A048-C83D-6AA1D91CB18F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EA203D-C277-9365-1F58-35AAF0E30B5E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F7C69-D759-408E-4EF5-87D1430AA177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F38A5CAA-D58D-CE83-7BCF-4ADB5F527D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DF7142D-82A1-45A7-3628-DA88E162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7586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F8719B-F20E-122A-6A12-B93D3714BD3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868013" y="1483763"/>
            <a:ext cx="3252949" cy="1055528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92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DFB85-EB29-1571-02A8-CE2BF226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0BF661-BBC2-2412-BEC0-F62AE53C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75F711-2694-8BE8-F187-E607C30942C4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A219CE-739C-81F4-1EFC-2988D81F2A52}"/>
              </a:ext>
            </a:extLst>
          </p:cNvPr>
          <p:cNvSpPr/>
          <p:nvPr/>
        </p:nvSpPr>
        <p:spPr>
          <a:xfrm>
            <a:off x="234926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0E6B7-759C-0E84-C151-0E62BB457638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87957FC7-74D1-3965-1B09-B2AD5C8A0FE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91011" y="1483763"/>
            <a:ext cx="3798081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041608F-582D-ACFE-0E4D-2E67E242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35938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A26931-97FD-D2FE-BFD2-AC3FE26F7E8A}"/>
              </a:ext>
            </a:extLst>
          </p:cNvPr>
          <p:cNvCxnSpPr>
            <a:cxnSpLocks/>
          </p:cNvCxnSpPr>
          <p:nvPr/>
        </p:nvCxnSpPr>
        <p:spPr>
          <a:xfrm>
            <a:off x="4849791" y="2184400"/>
            <a:ext cx="2271171" cy="6604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61A8-F849-B684-432F-B95F0876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0E795E9-D79B-6750-86BC-D86A18EF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679B7B-647C-0DD9-B907-9FA5828DC1A3}"/>
              </a:ext>
            </a:extLst>
          </p:cNvPr>
          <p:cNvSpPr/>
          <p:nvPr/>
        </p:nvSpPr>
        <p:spPr>
          <a:xfrm>
            <a:off x="219638" y="11993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28 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31 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.urukul0_cpld.set_profile(profile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 </a:t>
            </a:r>
          </a:p>
          <a:p>
            <a:r>
              <a:rPr lang="en-US" altLang="ko-Kore-KR" sz="1100" dirty="0">
                <a:latin typeface="Monaco" pitchFamily="2" charset="0"/>
              </a:rPr>
              <a:t> 35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.urukul_dds0.sw.off()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84B5DA-3200-07DC-C5B6-96D31B813372}"/>
              </a:ext>
            </a:extLst>
          </p:cNvPr>
          <p:cNvSpPr/>
          <p:nvPr/>
        </p:nvSpPr>
        <p:spPr>
          <a:xfrm>
            <a:off x="311928" y="1398480"/>
            <a:ext cx="35560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6087E-69C9-BB9C-2D81-6A260D228B31}"/>
              </a:ext>
            </a:extLst>
          </p:cNvPr>
          <p:cNvSpPr txBox="1"/>
          <p:nvPr/>
        </p:nvSpPr>
        <p:spPr>
          <a:xfrm>
            <a:off x="7589092" y="1337921"/>
            <a:ext cx="36471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which profile register to supply parameter</a:t>
            </a:r>
          </a:p>
        </p:txBody>
      </p:sp>
      <p:cxnSp>
        <p:nvCxnSpPr>
          <p:cNvPr id="9" name="꺾인 연결선[E] 10">
            <a:extLst>
              <a:ext uri="{FF2B5EF4-FFF2-40B4-BE49-F238E27FC236}">
                <a16:creationId xmlns:a16="http://schemas.microsoft.com/office/drawing/2014/main" id="{A26686BF-129B-08F4-2940-D3514D6338E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868013" y="1483763"/>
            <a:ext cx="3721079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1AF108-CCCC-1847-3A55-86298885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748551"/>
              </p:ext>
            </p:extLst>
          </p:nvPr>
        </p:nvGraphicFramePr>
        <p:xfrm>
          <a:off x="7120962" y="1798456"/>
          <a:ext cx="4851400" cy="148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850">
                  <a:extLst>
                    <a:ext uri="{9D8B030D-6E8A-4147-A177-3AD203B41FA5}">
                      <a16:colId xmlns:a16="http://schemas.microsoft.com/office/drawing/2014/main" val="258622842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094054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419106687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485483250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amplitude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281165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89671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05644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91506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98546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D977C-B94B-A743-270B-9890BCDEEC3F}"/>
              </a:ext>
            </a:extLst>
          </p:cNvPr>
          <p:cNvCxnSpPr>
            <a:cxnSpLocks/>
          </p:cNvCxnSpPr>
          <p:nvPr/>
        </p:nvCxnSpPr>
        <p:spPr>
          <a:xfrm>
            <a:off x="4849791" y="2679700"/>
            <a:ext cx="2271171" cy="444500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4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30378-2E4F-91AA-0EB4-D9DBEFE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Metastable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23189-27AD-CBEF-8592-836CA987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EC8ED-1C27-DAA6-8FFC-30C29825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103"/>
            <a:ext cx="6770480" cy="24851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4E5F2E-2A7A-12B6-6D02-31E4B388996A}"/>
              </a:ext>
            </a:extLst>
          </p:cNvPr>
          <p:cNvSpPr/>
          <p:nvPr/>
        </p:nvSpPr>
        <p:spPr>
          <a:xfrm>
            <a:off x="1706397" y="1223024"/>
            <a:ext cx="12700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 flip flop</a:t>
            </a:r>
          </a:p>
          <a:p>
            <a:pPr algn="ctr"/>
            <a:r>
              <a:rPr lang="en-US" altLang="ko-KR" sz="2000" dirty="0"/>
              <a:t>D             Q</a:t>
            </a:r>
          </a:p>
          <a:p>
            <a:pPr algn="ctr"/>
            <a:r>
              <a:rPr lang="en-US" altLang="ko-KR" sz="2000" dirty="0"/>
              <a:t>CLK</a:t>
            </a:r>
            <a:endParaRPr lang="ko-KR" altLang="en-US" sz="2000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E577E5D-3C00-5342-5629-521DA97D8760}"/>
              </a:ext>
            </a:extLst>
          </p:cNvPr>
          <p:cNvSpPr/>
          <p:nvPr/>
        </p:nvSpPr>
        <p:spPr>
          <a:xfrm>
            <a:off x="2194077" y="2270944"/>
            <a:ext cx="294640" cy="222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D4CF28-74B0-7CBF-ADA0-7C4C48032320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341397" y="2493024"/>
            <a:ext cx="0" cy="469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E93452-52FA-194D-4E59-03C897E8D61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4931" y="1858024"/>
            <a:ext cx="115146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76CDED-85BD-E649-BA92-6FE0184EA01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976397" y="1858024"/>
            <a:ext cx="12446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0BE07-566F-F701-AF98-1F4C3CE04D1A}"/>
              </a:ext>
            </a:extLst>
          </p:cNvPr>
          <p:cNvCxnSpPr>
            <a:cxnSpLocks/>
          </p:cNvCxnSpPr>
          <p:nvPr/>
        </p:nvCxnSpPr>
        <p:spPr>
          <a:xfrm>
            <a:off x="522169" y="36346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자유형 102">
            <a:extLst>
              <a:ext uri="{FF2B5EF4-FFF2-40B4-BE49-F238E27FC236}">
                <a16:creationId xmlns:a16="http://schemas.microsoft.com/office/drawing/2014/main" id="{8D6CCBC5-7F61-8F33-C5F8-559A4ED49E55}"/>
              </a:ext>
            </a:extLst>
          </p:cNvPr>
          <p:cNvSpPr/>
          <p:nvPr/>
        </p:nvSpPr>
        <p:spPr>
          <a:xfrm>
            <a:off x="3032974" y="34540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5D1DB-176F-988B-65AE-4B8311B12F13}"/>
              </a:ext>
            </a:extLst>
          </p:cNvPr>
          <p:cNvCxnSpPr>
            <a:cxnSpLocks/>
          </p:cNvCxnSpPr>
          <p:nvPr/>
        </p:nvCxnSpPr>
        <p:spPr>
          <a:xfrm>
            <a:off x="4995769" y="34540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1A224-A9A0-D807-E5ED-10AF5A738A18}"/>
              </a:ext>
            </a:extLst>
          </p:cNvPr>
          <p:cNvSpPr txBox="1"/>
          <p:nvPr/>
        </p:nvSpPr>
        <p:spPr>
          <a:xfrm>
            <a:off x="58553" y="34884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CLK</a:t>
            </a:r>
            <a:endParaRPr kumimoji="1" lang="ko-Kore-KR" altLang="en-US" sz="13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7183B0-ADEB-334F-021A-93824F164811}"/>
              </a:ext>
            </a:extLst>
          </p:cNvPr>
          <p:cNvCxnSpPr>
            <a:cxnSpLocks/>
          </p:cNvCxnSpPr>
          <p:nvPr/>
        </p:nvCxnSpPr>
        <p:spPr>
          <a:xfrm>
            <a:off x="522169" y="329220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자유형 102">
            <a:extLst>
              <a:ext uri="{FF2B5EF4-FFF2-40B4-BE49-F238E27FC236}">
                <a16:creationId xmlns:a16="http://schemas.microsoft.com/office/drawing/2014/main" id="{3423795E-F8C2-41A1-D3C1-DF0FECE62A2A}"/>
              </a:ext>
            </a:extLst>
          </p:cNvPr>
          <p:cNvSpPr/>
          <p:nvPr/>
        </p:nvSpPr>
        <p:spPr>
          <a:xfrm>
            <a:off x="2214300" y="311167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839C84-E0C6-E74B-7FEA-0D771306D7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280279" y="3111673"/>
            <a:ext cx="11502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F7AC-CF9E-4E1A-C19D-F63594158FCA}"/>
              </a:ext>
            </a:extLst>
          </p:cNvPr>
          <p:cNvSpPr txBox="1"/>
          <p:nvPr/>
        </p:nvSpPr>
        <p:spPr>
          <a:xfrm>
            <a:off x="58553" y="314600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D</a:t>
            </a:r>
            <a:endParaRPr kumimoji="1" lang="ko-Kore-KR" altLang="en-US" sz="13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DF6C20-6278-C15B-3B8A-01E5BDFABD26}"/>
              </a:ext>
            </a:extLst>
          </p:cNvPr>
          <p:cNvCxnSpPr>
            <a:cxnSpLocks/>
          </p:cNvCxnSpPr>
          <p:nvPr/>
        </p:nvCxnSpPr>
        <p:spPr>
          <a:xfrm>
            <a:off x="522169" y="3971010"/>
            <a:ext cx="5016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자유형 102">
            <a:extLst>
              <a:ext uri="{FF2B5EF4-FFF2-40B4-BE49-F238E27FC236}">
                <a16:creationId xmlns:a16="http://schemas.microsoft.com/office/drawing/2014/main" id="{0D33C6FA-E6DF-DADD-123B-DAD5EF365921}"/>
              </a:ext>
            </a:extLst>
          </p:cNvPr>
          <p:cNvSpPr/>
          <p:nvPr/>
        </p:nvSpPr>
        <p:spPr>
          <a:xfrm>
            <a:off x="3727078" y="3790483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CDE41C-9332-B78D-7294-D8AA2769CCDD}"/>
              </a:ext>
            </a:extLst>
          </p:cNvPr>
          <p:cNvCxnSpPr>
            <a:cxnSpLocks/>
          </p:cNvCxnSpPr>
          <p:nvPr/>
        </p:nvCxnSpPr>
        <p:spPr>
          <a:xfrm>
            <a:off x="4995769" y="3790483"/>
            <a:ext cx="4716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C8F395-0138-F5C6-B227-CED24A6837E7}"/>
              </a:ext>
            </a:extLst>
          </p:cNvPr>
          <p:cNvSpPr txBox="1"/>
          <p:nvPr/>
        </p:nvSpPr>
        <p:spPr>
          <a:xfrm>
            <a:off x="58553" y="3824816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Q</a:t>
            </a:r>
            <a:endParaRPr kumimoji="1" lang="ko-Kore-KR" altLang="en-US" sz="1300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5BF6BDBD-053E-E31A-007E-2DC82B819DB3}"/>
              </a:ext>
            </a:extLst>
          </p:cNvPr>
          <p:cNvCxnSpPr>
            <a:cxnSpLocks/>
            <a:stCxn id="16" idx="1"/>
            <a:endCxn id="20" idx="1"/>
          </p:cNvCxnSpPr>
          <p:nvPr/>
        </p:nvCxnSpPr>
        <p:spPr>
          <a:xfrm>
            <a:off x="2318118" y="3111673"/>
            <a:ext cx="1512778" cy="678810"/>
          </a:xfrm>
          <a:prstGeom prst="curvedConnector3">
            <a:avLst>
              <a:gd name="adj1" fmla="val 50050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30B40A-6183-F34E-9129-60B6928D747F}"/>
              </a:ext>
            </a:extLst>
          </p:cNvPr>
          <p:cNvCxnSpPr>
            <a:cxnSpLocks/>
          </p:cNvCxnSpPr>
          <p:nvPr/>
        </p:nvCxnSpPr>
        <p:spPr>
          <a:xfrm>
            <a:off x="3694950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3ED01-E188-B5A8-AAF4-990C386956FB}"/>
              </a:ext>
            </a:extLst>
          </p:cNvPr>
          <p:cNvCxnSpPr/>
          <p:nvPr/>
        </p:nvCxnSpPr>
        <p:spPr>
          <a:xfrm>
            <a:off x="2524647" y="3546631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AEC9DE-CE49-97A4-A463-167E513E7C09}"/>
              </a:ext>
            </a:extLst>
          </p:cNvPr>
          <p:cNvSpPr txBox="1"/>
          <p:nvPr/>
        </p:nvSpPr>
        <p:spPr>
          <a:xfrm>
            <a:off x="2488717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5A8CB-5F8E-9346-8B1A-5E2E1CFA158A}"/>
              </a:ext>
            </a:extLst>
          </p:cNvPr>
          <p:cNvSpPr txBox="1"/>
          <p:nvPr/>
        </p:nvSpPr>
        <p:spPr>
          <a:xfrm>
            <a:off x="3088824" y="324822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88D9CD1-C950-BDD2-477F-47A08C5DB619}"/>
              </a:ext>
            </a:extLst>
          </p:cNvPr>
          <p:cNvCxnSpPr>
            <a:cxnSpLocks/>
          </p:cNvCxnSpPr>
          <p:nvPr/>
        </p:nvCxnSpPr>
        <p:spPr>
          <a:xfrm>
            <a:off x="3091755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16F6F4-60DC-808E-7303-336FC3A787E1}"/>
              </a:ext>
            </a:extLst>
          </p:cNvPr>
          <p:cNvCxnSpPr>
            <a:cxnSpLocks/>
          </p:cNvCxnSpPr>
          <p:nvPr/>
        </p:nvCxnSpPr>
        <p:spPr>
          <a:xfrm>
            <a:off x="2524647" y="2664619"/>
            <a:ext cx="0" cy="136445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BD991710-25A4-08A7-0790-076611A51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953" y="1196316"/>
            <a:ext cx="7127348" cy="140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 Signal should not change in setup hold time</a:t>
            </a:r>
          </a:p>
          <a:p>
            <a:pPr marL="0" indent="0">
              <a:buNone/>
            </a:pPr>
            <a:r>
              <a:rPr lang="ko-KR" altLang="en-US" dirty="0"/>
              <a:t>→</a:t>
            </a:r>
            <a:r>
              <a:rPr lang="en-US" altLang="ko-KR" dirty="0"/>
              <a:t>setup hold time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855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064-603D-0924-1952-A2826C69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05ECF35-48DD-E96D-6BF1-59F6F7F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FA6A32-8AA3-9C23-0B23-CDF1C6693155}"/>
              </a:ext>
            </a:extLst>
          </p:cNvPr>
          <p:cNvSpPr/>
          <p:nvPr/>
        </p:nvSpPr>
        <p:spPr>
          <a:xfrm>
            <a:off x="219637" y="1192220"/>
            <a:ext cx="1220640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latin typeface="Monaco" pitchFamily="2" charset="0"/>
              </a:rPr>
              <a:t>self.get_device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 </a:t>
            </a:r>
          </a:p>
          <a:p>
            <a:r>
              <a:rPr lang="en-US" altLang="ko-Kore-KR" sz="1100" dirty="0">
                <a:latin typeface="Monaco" pitchFamily="2" charset="0"/>
              </a:rPr>
              <a:t> 10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11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15 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19 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3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22 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.urukul_dds0.set_profile_ram(start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, end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</a:t>
            </a:r>
            <a:r>
              <a:rPr lang="en-US" altLang="ko-Kore-KR" sz="1100" dirty="0">
                <a:latin typeface="Monaco" pitchFamily="2" charset="0"/>
              </a:rPr>
              <a:t>, step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profile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nodwell_high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zero_crossing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 mode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7D9A3-C394-814F-AE0E-D58FB0AD9982}"/>
              </a:ext>
            </a:extLst>
          </p:cNvPr>
          <p:cNvSpPr/>
          <p:nvPr/>
        </p:nvSpPr>
        <p:spPr>
          <a:xfrm>
            <a:off x="331179" y="4091796"/>
            <a:ext cx="10311106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EDA1B-F69A-AFE8-A2E8-C9B078ECDE98}"/>
              </a:ext>
            </a:extLst>
          </p:cNvPr>
          <p:cNvSpPr txBox="1"/>
          <p:nvPr/>
        </p:nvSpPr>
        <p:spPr>
          <a:xfrm>
            <a:off x="7589093" y="3740643"/>
            <a:ext cx="24398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profile for ram mode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5690AC60-4BD8-D40C-68DD-C1EF662C2186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rot="5400000" flipH="1" flipV="1">
            <a:off x="6435433" y="2938137"/>
            <a:ext cx="204959" cy="2102361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32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1CCB0-8F17-9604-A838-EA61070B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4F0828-2F03-5FCD-C0BA-7B075917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RAM Mode(2)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4E1C11-8C6E-A8C8-1215-04C7BA8E24D2}"/>
              </a:ext>
            </a:extLst>
          </p:cNvPr>
          <p:cNvSpPr/>
          <p:nvPr/>
        </p:nvSpPr>
        <p:spPr>
          <a:xfrm>
            <a:off x="219637" y="1219348"/>
            <a:ext cx="111287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28         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 = [</a:t>
            </a:r>
          </a:p>
          <a:p>
            <a:r>
              <a:rPr lang="en-US" altLang="ko-Kore-KR" sz="1100" dirty="0">
                <a:latin typeface="Monaco" pitchFamily="2" charset="0"/>
              </a:rPr>
              <a:t> 29                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90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130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160</a:t>
            </a:r>
            <a:r>
              <a:rPr lang="en-US" altLang="ko-Kore-KR" sz="1100" dirty="0">
                <a:latin typeface="Monaco" pitchFamily="2" charset="0"/>
              </a:rPr>
              <a:t>*MHz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        ]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 = list()</a:t>
            </a:r>
          </a:p>
          <a:p>
            <a:r>
              <a:rPr lang="en-US" altLang="ko-Kore-KR" sz="1100" dirty="0">
                <a:latin typeface="Monaco" pitchFamily="2" charset="0"/>
              </a:rPr>
              <a:t> 32 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.urukul_dds0.frequency_to_ram(</a:t>
            </a:r>
            <a:r>
              <a:rPr lang="en-US" altLang="ko-Kore-KR" sz="1100" dirty="0" err="1">
                <a:latin typeface="Monaco" pitchFamily="2" charset="0"/>
              </a:rPr>
              <a:t>ram_data_SI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.urukul_dds0.write_ram(</a:t>
            </a:r>
            <a:r>
              <a:rPr lang="en-US" altLang="ko-Kore-KR" sz="1100" dirty="0" err="1">
                <a:latin typeface="Monaco" pitchFamily="2" charset="0"/>
              </a:rPr>
              <a:t>ram_data_MU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.urukul_dds0.set_asf(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.urukul_dds0.amplitude_to_asf( amplitude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.urukul_dds0.set_pow(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.urukul_dds0.turns_to_pow( turns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 ) )</a:t>
            </a:r>
          </a:p>
          <a:p>
            <a:r>
              <a:rPr lang="en-US" altLang="ko-Kore-KR" sz="1100" dirty="0">
                <a:latin typeface="Monaco" pitchFamily="2" charset="0"/>
              </a:rPr>
              <a:t> 38 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.urukul_dds0.set_cfr1(</a:t>
            </a:r>
            <a:r>
              <a:rPr lang="en-US" altLang="ko-Kore-KR" sz="1100" dirty="0" err="1">
                <a:latin typeface="Monaco" pitchFamily="2" charset="0"/>
              </a:rPr>
              <a:t>power_down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0b0000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    </a:t>
            </a:r>
            <a:r>
              <a:rPr lang="en-US" altLang="ko-Kore-KR" sz="1100" dirty="0" err="1">
                <a:latin typeface="Monaco" pitchFamily="2" charset="0"/>
              </a:rPr>
              <a:t>phase_autoclear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        </a:t>
            </a:r>
            <a:r>
              <a:rPr lang="en-US" altLang="ko-Kore-KR" sz="1100" dirty="0" err="1">
                <a:latin typeface="Monaco" pitchFamily="2" charset="0"/>
              </a:rPr>
              <a:t>drg_load_lrr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42                 </a:t>
            </a:r>
            <a:r>
              <a:rPr lang="en-US" altLang="ko-Kore-KR" sz="1100" dirty="0" err="1">
                <a:latin typeface="Monaco" pitchFamily="2" charset="0"/>
              </a:rPr>
              <a:t>drg_autoclear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        </a:t>
            </a:r>
            <a:r>
              <a:rPr lang="en-US" altLang="ko-Kore-KR" sz="1100" dirty="0" err="1">
                <a:latin typeface="Monaco" pitchFamily="2" charset="0"/>
              </a:rPr>
              <a:t>internal_profile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    </a:t>
            </a:r>
            <a:r>
              <a:rPr lang="en-US" altLang="ko-Kore-KR" sz="1100" dirty="0" err="1">
                <a:latin typeface="Monaco" pitchFamily="2" charset="0"/>
              </a:rPr>
              <a:t>ram_destination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    </a:t>
            </a:r>
            <a:r>
              <a:rPr lang="en-US" altLang="ko-Kore-KR" sz="1100" dirty="0" err="1">
                <a:latin typeface="Monaco" pitchFamily="2" charset="0"/>
              </a:rPr>
              <a:t>ram_enable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    )</a:t>
            </a:r>
          </a:p>
          <a:p>
            <a:r>
              <a:rPr lang="en-US" altLang="ko-Kore-KR" sz="1100" dirty="0">
                <a:latin typeface="Monaco" pitchFamily="2" charset="0"/>
              </a:rPr>
              <a:t> 47 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 </a:t>
            </a:r>
          </a:p>
          <a:p>
            <a:r>
              <a:rPr lang="en-US" altLang="ko-Kore-KR" sz="1100" dirty="0">
                <a:latin typeface="Monaco" pitchFamily="2" charset="0"/>
              </a:rPr>
              <a:t> 50        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.cpld.io_update.pulse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B01DF-4E09-795A-D1C5-0EC07ABC603A}"/>
              </a:ext>
            </a:extLst>
          </p:cNvPr>
          <p:cNvSpPr/>
          <p:nvPr/>
        </p:nvSpPr>
        <p:spPr>
          <a:xfrm>
            <a:off x="292677" y="1272511"/>
            <a:ext cx="9272694" cy="484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A4913-F451-DE1B-C578-AD839BCB3C9A}"/>
              </a:ext>
            </a:extLst>
          </p:cNvPr>
          <p:cNvSpPr txBox="1"/>
          <p:nvPr/>
        </p:nvSpPr>
        <p:spPr>
          <a:xfrm>
            <a:off x="7589093" y="1850883"/>
            <a:ext cx="28147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SI unit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254A2EF-AB14-CE9E-8E58-15D373CAADE9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9565371" y="1514988"/>
            <a:ext cx="838469" cy="482089"/>
          </a:xfrm>
          <a:prstGeom prst="bentConnector3">
            <a:avLst>
              <a:gd name="adj1" fmla="val 127264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ACF099-1776-1E3C-9EE4-6F4F7761AC2A}"/>
              </a:ext>
            </a:extLst>
          </p:cNvPr>
          <p:cNvSpPr/>
          <p:nvPr/>
        </p:nvSpPr>
        <p:spPr>
          <a:xfrm>
            <a:off x="292678" y="1776315"/>
            <a:ext cx="172835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B7D60-FA12-537C-58A5-CF142CDAB68F}"/>
              </a:ext>
            </a:extLst>
          </p:cNvPr>
          <p:cNvSpPr txBox="1"/>
          <p:nvPr/>
        </p:nvSpPr>
        <p:spPr>
          <a:xfrm>
            <a:off x="7589092" y="2143271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frequency to save in RAM with machine unit</a:t>
            </a:r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818B8C72-E9A2-E003-2E47-7D7EB2A33BE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021031" y="1861598"/>
            <a:ext cx="5568061" cy="427867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664187-B949-D089-4FBA-D54A7329DF74}"/>
              </a:ext>
            </a:extLst>
          </p:cNvPr>
          <p:cNvSpPr/>
          <p:nvPr/>
        </p:nvSpPr>
        <p:spPr>
          <a:xfrm>
            <a:off x="292678" y="2604885"/>
            <a:ext cx="6763173" cy="33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29DFA-EB27-9B64-6E03-CD0B86AD2CBE}"/>
              </a:ext>
            </a:extLst>
          </p:cNvPr>
          <p:cNvSpPr txBox="1"/>
          <p:nvPr/>
        </p:nvSpPr>
        <p:spPr>
          <a:xfrm>
            <a:off x="7589092" y="3127002"/>
            <a:ext cx="2481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save amplitude, phase </a:t>
            </a:r>
            <a:r>
              <a:rPr kumimoji="1" lang="en-US" altLang="ko-KR" sz="1300" dirty="0"/>
              <a:t>to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supply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r>
              <a:rPr kumimoji="1" lang="en-US" altLang="ko-KR" sz="1300" dirty="0"/>
              <a:t>in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RAM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mode</a:t>
            </a:r>
            <a:endParaRPr kumimoji="1" lang="en-US" altLang="ko-Kore-KR" sz="1300" dirty="0"/>
          </a:p>
        </p:txBody>
      </p:sp>
      <p:cxnSp>
        <p:nvCxnSpPr>
          <p:cNvPr id="15" name="꺾인 연결선[E] 31">
            <a:extLst>
              <a:ext uri="{FF2B5EF4-FFF2-40B4-BE49-F238E27FC236}">
                <a16:creationId xmlns:a16="http://schemas.microsoft.com/office/drawing/2014/main" id="{813FC092-395E-3E70-0FB9-8CDB6F7A149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55851" y="2772618"/>
            <a:ext cx="1773911" cy="354384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A59E3-4938-B3ED-DF48-F276535B5936}"/>
              </a:ext>
            </a:extLst>
          </p:cNvPr>
          <p:cNvSpPr/>
          <p:nvPr/>
        </p:nvSpPr>
        <p:spPr>
          <a:xfrm>
            <a:off x="292678" y="3102724"/>
            <a:ext cx="3938693" cy="1347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D5101-F309-1DDD-0790-BFD46004075B}"/>
              </a:ext>
            </a:extLst>
          </p:cNvPr>
          <p:cNvSpPr txBox="1"/>
          <p:nvPr/>
        </p:nvSpPr>
        <p:spPr>
          <a:xfrm>
            <a:off x="7589092" y="3695162"/>
            <a:ext cx="23610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Control Function Register </a:t>
            </a:r>
          </a:p>
          <a:p>
            <a:r>
              <a:rPr kumimoji="1" lang="en-US" altLang="ko-Kore-KR" sz="1300" dirty="0"/>
              <a:t>to RAM mode</a:t>
            </a:r>
          </a:p>
        </p:txBody>
      </p:sp>
      <p:cxnSp>
        <p:nvCxnSpPr>
          <p:cNvPr id="18" name="꺾인 연결선[E] 40">
            <a:extLst>
              <a:ext uri="{FF2B5EF4-FFF2-40B4-BE49-F238E27FC236}">
                <a16:creationId xmlns:a16="http://schemas.microsoft.com/office/drawing/2014/main" id="{5D52F566-68D1-492A-B6B8-35FFE17CC7E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231371" y="3776402"/>
            <a:ext cx="3357721" cy="16498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85CE-7FE9-3638-BFA3-073649D6E1C4}"/>
              </a:ext>
            </a:extLst>
          </p:cNvPr>
          <p:cNvSpPr/>
          <p:nvPr/>
        </p:nvSpPr>
        <p:spPr>
          <a:xfrm>
            <a:off x="292678" y="5112367"/>
            <a:ext cx="2654838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C69A2-2C2D-AAE5-7517-200AC65C04B2}"/>
              </a:ext>
            </a:extLst>
          </p:cNvPr>
          <p:cNvSpPr txBox="1"/>
          <p:nvPr/>
        </p:nvSpPr>
        <p:spPr>
          <a:xfrm>
            <a:off x="7589092" y="5051808"/>
            <a:ext cx="3233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IO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update</a:t>
            </a:r>
            <a:endParaRPr kumimoji="1" lang="en-US" altLang="ko-Kore-KR" sz="1300" dirty="0"/>
          </a:p>
        </p:txBody>
      </p:sp>
      <p:cxnSp>
        <p:nvCxnSpPr>
          <p:cNvPr id="21" name="꺾인 연결선[E] 45">
            <a:extLst>
              <a:ext uri="{FF2B5EF4-FFF2-40B4-BE49-F238E27FC236}">
                <a16:creationId xmlns:a16="http://schemas.microsoft.com/office/drawing/2014/main" id="{D201FDD1-DFBF-55F3-EB4B-789A4B92193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947516" y="5197650"/>
            <a:ext cx="4641576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6F8D-7BEC-CEC9-8F0D-DB7EC4CE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12385"/>
              </p:ext>
            </p:extLst>
          </p:nvPr>
        </p:nvGraphicFramePr>
        <p:xfrm>
          <a:off x="10260440" y="2682718"/>
          <a:ext cx="1794396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198">
                  <a:extLst>
                    <a:ext uri="{9D8B030D-6E8A-4147-A177-3AD203B41FA5}">
                      <a16:colId xmlns:a16="http://schemas.microsoft.com/office/drawing/2014/main" val="3543172004"/>
                    </a:ext>
                  </a:extLst>
                </a:gridCol>
                <a:gridCol w="897198">
                  <a:extLst>
                    <a:ext uri="{9D8B030D-6E8A-4147-A177-3AD203B41FA5}">
                      <a16:colId xmlns:a16="http://schemas.microsoft.com/office/drawing/2014/main" val="2276695200"/>
                    </a:ext>
                  </a:extLst>
                </a:gridCol>
              </a:tblGrid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9280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42351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246388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35776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5417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92423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984836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739420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120MHz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10969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130MHz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92584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140MHz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679453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150MHz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02332"/>
                  </a:ext>
                </a:extLst>
              </a:tr>
              <a:tr h="258440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160MHz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28682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B47F21-393C-2CFE-E30F-CDECAD2E5664}"/>
              </a:ext>
            </a:extLst>
          </p:cNvPr>
          <p:cNvCxnSpPr>
            <a:cxnSpLocks/>
          </p:cNvCxnSpPr>
          <p:nvPr/>
        </p:nvCxnSpPr>
        <p:spPr>
          <a:xfrm>
            <a:off x="4650828" y="2343807"/>
            <a:ext cx="5527315" cy="338911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77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09178-9EA9-4899-E831-5306C6AA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5EECA86-C669-AFDE-9427-034078E0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F1052E-69ED-D5B4-F5F1-1D14FB09510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42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C9D7E-FC4C-8FBE-74FD-24E8E76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D0730AE-6C34-F9FE-0B50-AC54D293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BEADF3-47BF-846C-94A9-1158A457BD31}"/>
              </a:ext>
            </a:extLst>
          </p:cNvPr>
          <p:cNvSpPr/>
          <p:nvPr/>
        </p:nvSpPr>
        <p:spPr>
          <a:xfrm>
            <a:off x="219638" y="1190609"/>
            <a:ext cx="8147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_AD9910_REG_PROFILE0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0x0e</a:t>
            </a:r>
          </a:p>
          <a:p>
            <a:r>
              <a:rPr lang="en-US" altLang="ko-Kore-KR" sz="1100" dirty="0">
                <a:latin typeface="Monaco" pitchFamily="2" charset="0"/>
              </a:rPr>
              <a:t>  4 _AD9910_REG_PROFILE1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0x0f</a:t>
            </a:r>
          </a:p>
          <a:p>
            <a:r>
              <a:rPr lang="en-US" altLang="ko-Kore-KR" sz="1100" dirty="0">
                <a:latin typeface="Monaco" pitchFamily="2" charset="0"/>
              </a:rPr>
              <a:t>  5 _AD9910_REG_PROFILE2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0x10</a:t>
            </a:r>
          </a:p>
          <a:p>
            <a:r>
              <a:rPr lang="en-US" altLang="ko-Kore-KR" sz="1100" dirty="0">
                <a:latin typeface="Monaco" pitchFamily="2" charset="0"/>
              </a:rPr>
              <a:t>  6 _AD9910_REG_PROFILE3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0x11</a:t>
            </a:r>
          </a:p>
          <a:p>
            <a:r>
              <a:rPr lang="en-US" altLang="ko-Kore-KR" sz="1100" dirty="0">
                <a:latin typeface="Monaco" pitchFamily="2" charset="0"/>
              </a:rPr>
              <a:t>  7 _AD9910_REG_PROFILE4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0x12</a:t>
            </a:r>
          </a:p>
          <a:p>
            <a:r>
              <a:rPr lang="en-US" altLang="ko-Kore-KR" sz="1100" dirty="0">
                <a:latin typeface="Monaco" pitchFamily="2" charset="0"/>
              </a:rPr>
              <a:t>  8 _AD9910_REG_PROFILE5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0x13</a:t>
            </a:r>
          </a:p>
          <a:p>
            <a:r>
              <a:rPr lang="en-US" altLang="ko-Kore-KR" sz="1100" dirty="0">
                <a:latin typeface="Monaco" pitchFamily="2" charset="0"/>
              </a:rPr>
              <a:t>  9 _AD9910_REG_PROFILE6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0x14</a:t>
            </a:r>
          </a:p>
          <a:p>
            <a:r>
              <a:rPr lang="en-US" altLang="ko-Kore-KR" sz="1100" dirty="0">
                <a:latin typeface="Monaco" pitchFamily="2" charset="0"/>
              </a:rPr>
              <a:t> 10 _AD9910_REG_PROFILE7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0x15</a:t>
            </a:r>
          </a:p>
          <a:p>
            <a:r>
              <a:rPr lang="en-US" altLang="ko-Kore-KR" sz="1100" dirty="0">
                <a:latin typeface="Monaco" pitchFamily="2" charset="0"/>
              </a:rPr>
              <a:t> 11 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15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 = [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"urukul0_ch"</a:t>
            </a:r>
            <a:r>
              <a:rPr lang="en-US" altLang="ko-Kore-KR" sz="1100" dirty="0">
                <a:latin typeface="Monaco" pitchFamily="2" charset="0"/>
              </a:rPr>
              <a:t>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))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 ]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20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25 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    </a:t>
            </a:r>
            <a:r>
              <a:rPr lang="en-US" altLang="ko-Kore-KR" sz="1100" dirty="0" err="1">
                <a:latin typeface="Monaco" pitchFamily="2" charset="0"/>
              </a:rPr>
              <a:t>dds.init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28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29 </a:t>
            </a:r>
          </a:p>
          <a:p>
            <a:endParaRPr lang="en-US" altLang="ko-Kore-KR" sz="11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8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6E3A4-92A7-36F3-60A6-DF6EB5C1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53EE13-AAE2-E6EF-DC7F-0B497CBA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F662AA-2D1E-9FE2-C00D-E32238222FB9}"/>
              </a:ext>
            </a:extLst>
          </p:cNvPr>
          <p:cNvSpPr/>
          <p:nvPr/>
        </p:nvSpPr>
        <p:spPr>
          <a:xfrm>
            <a:off x="219638" y="1181809"/>
            <a:ext cx="1197236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amplitude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0.8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1.0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50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110</a:t>
            </a:r>
            <a:r>
              <a:rPr lang="en-US" altLang="ko-Kore-KR" sz="1100" dirty="0">
                <a:latin typeface="Monaco" pitchFamily="2" charset="0"/>
              </a:rPr>
              <a:t>*MHz,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140</a:t>
            </a:r>
            <a:r>
              <a:rPr lang="en-US" altLang="ko-Kore-KR" sz="1100" dirty="0">
                <a:latin typeface="Monaco" pitchFamily="2" charset="0"/>
              </a:rPr>
              <a:t>*MHz]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phase = 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0.4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0.6</a:t>
            </a:r>
            <a:r>
              <a:rPr lang="en-US" altLang="ko-Kore-KR" sz="1100" dirty="0">
                <a:latin typeface="Monaco" pitchFamily="2" charset="0"/>
              </a:rPr>
              <a:t>]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attenuation = [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 ]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range(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   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tune_sync_delay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 39            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tune_io_update_delay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sync_data.sync_delay_seed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temp_sync_delay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sync_data.io_update_delay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temp_validation_delay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42             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 += </a:t>
            </a:r>
            <a:r>
              <a:rPr lang="en-US" altLang="ko-Kore-KR" sz="1100" dirty="0" err="1">
                <a:latin typeface="Monaco" pitchFamily="2" charset="0"/>
              </a:rPr>
              <a:t>temp_io_update_delay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43            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amplitude_to_asf</a:t>
            </a:r>
            <a:r>
              <a:rPr lang="en-US" altLang="ko-Kore-KR" sz="1100" dirty="0">
                <a:latin typeface="Monaco" pitchFamily="2" charset="0"/>
              </a:rPr>
              <a:t>(amplitude[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   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frequency_to_ftw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freq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   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turns_to_pow</a:t>
            </a:r>
            <a:r>
              <a:rPr lang="en-US" altLang="ko-Kore-KR" sz="1100" dirty="0">
                <a:latin typeface="Monaco" pitchFamily="2" charset="0"/>
              </a:rPr>
              <a:t>(phase[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   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 = _AD9910_REG_PROFILE0 +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47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].write64( </a:t>
            </a:r>
            <a:r>
              <a:rPr lang="en-US" altLang="ko-Kore-KR" sz="1100" dirty="0" err="1">
                <a:latin typeface="Monaco" pitchFamily="2" charset="0"/>
              </a:rPr>
              <a:t>profile_num</a:t>
            </a:r>
            <a:r>
              <a:rPr lang="en-US" altLang="ko-Kore-KR" sz="1100" dirty="0">
                <a:latin typeface="Monaco" pitchFamily="2" charset="0"/>
              </a:rPr>
              <a:t>, ( ( </a:t>
            </a:r>
            <a:r>
              <a:rPr lang="en-US" altLang="ko-Kore-KR" sz="1100" dirty="0" err="1">
                <a:latin typeface="Monaco" pitchFamily="2" charset="0"/>
              </a:rPr>
              <a:t>temp_asf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0x3fff</a:t>
            </a:r>
            <a:r>
              <a:rPr lang="en-US" altLang="ko-Kore-KR" sz="1100" dirty="0">
                <a:latin typeface="Monaco" pitchFamily="2" charset="0"/>
              </a:rPr>
              <a:t> 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16</a:t>
            </a:r>
            <a:r>
              <a:rPr lang="en-US" altLang="ko-Kore-KR" sz="1100" dirty="0">
                <a:latin typeface="Monaco" pitchFamily="2" charset="0"/>
              </a:rPr>
              <a:t> ) | ( </a:t>
            </a:r>
            <a:r>
              <a:rPr lang="en-US" altLang="ko-Kore-KR" sz="1100" dirty="0" err="1">
                <a:latin typeface="Monaco" pitchFamily="2" charset="0"/>
              </a:rPr>
              <a:t>temp_pow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</a:t>
            </a:r>
            <a:r>
              <a:rPr lang="en-US" altLang="ko-Kore-KR" sz="1100" dirty="0">
                <a:latin typeface="Monaco" pitchFamily="2" charset="0"/>
              </a:rPr>
              <a:t> ), </a:t>
            </a:r>
            <a:r>
              <a:rPr lang="en-US" altLang="ko-Kore-KR" sz="1100" dirty="0" err="1">
                <a:latin typeface="Monaco" pitchFamily="2" charset="0"/>
              </a:rPr>
              <a:t>temp_ftw</a:t>
            </a:r>
            <a:r>
              <a:rPr lang="en-US" altLang="ko-Kore-KR" sz="1100" dirty="0">
                <a:latin typeface="Monaco" pitchFamily="2" charset="0"/>
              </a:rPr>
              <a:t> &amp;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0xffffffff</a:t>
            </a:r>
            <a:r>
              <a:rPr lang="en-US" altLang="ko-Kore-KR" sz="1100" dirty="0">
                <a:latin typeface="Monaco" pitchFamily="2" charset="0"/>
              </a:rPr>
              <a:t> )</a:t>
            </a:r>
          </a:p>
          <a:p>
            <a:r>
              <a:rPr lang="en-US" altLang="ko-Kore-KR" sz="1100" dirty="0">
                <a:latin typeface="Monaco" pitchFamily="2" charset="0"/>
              </a:rPr>
              <a:t> 48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].</a:t>
            </a:r>
            <a:r>
              <a:rPr lang="en-US" altLang="ko-Kore-KR" sz="1100" dirty="0" err="1">
                <a:latin typeface="Monaco" pitchFamily="2" charset="0"/>
              </a:rPr>
              <a:t>set_att</a:t>
            </a:r>
            <a:r>
              <a:rPr lang="en-US" altLang="ko-Kore-KR" sz="1100" dirty="0">
                <a:latin typeface="Monaco" pitchFamily="2" charset="0"/>
              </a:rPr>
              <a:t>(attenuation[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])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51                         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1E396-06F6-4102-923F-63E9765A09C6}"/>
              </a:ext>
            </a:extLst>
          </p:cNvPr>
          <p:cNvSpPr/>
          <p:nvPr/>
        </p:nvSpPr>
        <p:spPr>
          <a:xfrm>
            <a:off x="321556" y="1226259"/>
            <a:ext cx="1059633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7AF2D-DFB6-D64A-56A1-05C6E85768F0}"/>
              </a:ext>
            </a:extLst>
          </p:cNvPr>
          <p:cNvSpPr txBox="1"/>
          <p:nvPr/>
        </p:nvSpPr>
        <p:spPr>
          <a:xfrm>
            <a:off x="7589091" y="1165700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variable to calculate average IO_UPDATE signal delay</a:t>
            </a:r>
            <a:endParaRPr kumimoji="1" lang="en-US" altLang="ko-Kore-KR" sz="1300" dirty="0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F1E105E-598B-BF4D-3D3D-CA8A87E9E6C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381189" y="1311542"/>
            <a:ext cx="6207902" cy="3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E483-8F79-DD10-3989-02F25BBF4426}"/>
              </a:ext>
            </a:extLst>
          </p:cNvPr>
          <p:cNvSpPr/>
          <p:nvPr/>
        </p:nvSpPr>
        <p:spPr>
          <a:xfrm>
            <a:off x="321556" y="1391797"/>
            <a:ext cx="3506893" cy="663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3A4-7B89-D0F4-EE2A-8F6D10FAE2C2}"/>
              </a:ext>
            </a:extLst>
          </p:cNvPr>
          <p:cNvSpPr txBox="1"/>
          <p:nvPr/>
        </p:nvSpPr>
        <p:spPr>
          <a:xfrm>
            <a:off x="7589091" y="1575608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parameters to set DDS</a:t>
            </a:r>
            <a:endParaRPr kumimoji="1" lang="en-US" altLang="ko-Kore-KR" sz="1300" dirty="0"/>
          </a:p>
        </p:txBody>
      </p:sp>
      <p:cxnSp>
        <p:nvCxnSpPr>
          <p:cNvPr id="12" name="꺾인 연결선[E] 17">
            <a:extLst>
              <a:ext uri="{FF2B5EF4-FFF2-40B4-BE49-F238E27FC236}">
                <a16:creationId xmlns:a16="http://schemas.microsoft.com/office/drawing/2014/main" id="{0BF67FC6-AD49-F5E4-5B75-F76596AEE5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8449" y="1721802"/>
            <a:ext cx="3760642" cy="1916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755A1-E034-DC89-14A2-88087F70D343}"/>
              </a:ext>
            </a:extLst>
          </p:cNvPr>
          <p:cNvSpPr/>
          <p:nvPr/>
        </p:nvSpPr>
        <p:spPr>
          <a:xfrm>
            <a:off x="659013" y="2408921"/>
            <a:ext cx="626293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C91B8-E260-3620-0E7D-DC8837E65BEB}"/>
              </a:ext>
            </a:extLst>
          </p:cNvPr>
          <p:cNvSpPr txBox="1"/>
          <p:nvPr/>
        </p:nvSpPr>
        <p:spPr>
          <a:xfrm>
            <a:off x="7589091" y="2572422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SYNC_IN delay for each DDS</a:t>
            </a:r>
            <a:endParaRPr kumimoji="1" lang="en-US" altLang="ko-Kore-KR" sz="1300" dirty="0"/>
          </a:p>
        </p:txBody>
      </p:sp>
      <p:cxnSp>
        <p:nvCxnSpPr>
          <p:cNvPr id="15" name="꺾인 연결선[E] 21">
            <a:extLst>
              <a:ext uri="{FF2B5EF4-FFF2-40B4-BE49-F238E27FC236}">
                <a16:creationId xmlns:a16="http://schemas.microsoft.com/office/drawing/2014/main" id="{22D7CC73-83AD-26DD-D3C0-5E44C24A2DF1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6921950" y="2494204"/>
            <a:ext cx="2670884" cy="78218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BAFAC5-2A57-6B7E-AB4B-59EB5595F062}"/>
              </a:ext>
            </a:extLst>
          </p:cNvPr>
          <p:cNvSpPr/>
          <p:nvPr/>
        </p:nvSpPr>
        <p:spPr>
          <a:xfrm>
            <a:off x="659013" y="2734065"/>
            <a:ext cx="5174485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B5D88-40DA-F495-5AA0-084D5C178367}"/>
              </a:ext>
            </a:extLst>
          </p:cNvPr>
          <p:cNvSpPr txBox="1"/>
          <p:nvPr/>
        </p:nvSpPr>
        <p:spPr>
          <a:xfrm>
            <a:off x="7589091" y="2890586"/>
            <a:ext cx="4007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find and set proper IO_UPDATE delay for each DDS</a:t>
            </a:r>
            <a:endParaRPr kumimoji="1" lang="en-US" altLang="ko-Kore-KR" sz="1300" dirty="0"/>
          </a:p>
        </p:txBody>
      </p:sp>
      <p:cxnSp>
        <p:nvCxnSpPr>
          <p:cNvPr id="18" name="꺾인 연결선[E] 30">
            <a:extLst>
              <a:ext uri="{FF2B5EF4-FFF2-40B4-BE49-F238E27FC236}">
                <a16:creationId xmlns:a16="http://schemas.microsoft.com/office/drawing/2014/main" id="{174AB7FD-3E9F-3F99-ACBA-1482441806E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33498" y="2819348"/>
            <a:ext cx="1755593" cy="21743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3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F3A14-E714-862F-7B78-CA8A6FAB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C43A5BB-3900-E580-6227-83B772FF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Urukul:AD9910 Synchronization Code(3)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CBADDC-2CA1-F645-D4F4-157689B0707B}"/>
              </a:ext>
            </a:extLst>
          </p:cNvPr>
          <p:cNvSpPr/>
          <p:nvPr/>
        </p:nvSpPr>
        <p:spPr>
          <a:xfrm>
            <a:off x="219638" y="117771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52        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r>
              <a:rPr lang="en-US" altLang="ko-Kore-KR" sz="1100" dirty="0">
                <a:latin typeface="Monaco" pitchFamily="2" charset="0"/>
              </a:rPr>
              <a:t> = int64(round(</a:t>
            </a:r>
            <a:r>
              <a:rPr lang="en-US" altLang="ko-Kore-KR" sz="1100" dirty="0" err="1">
                <a:latin typeface="Monaco" pitchFamily="2" charset="0"/>
              </a:rPr>
              <a:t>temp_sum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))</a:t>
            </a:r>
          </a:p>
          <a:p>
            <a:r>
              <a:rPr lang="en-US" altLang="ko-Kore-KR" sz="1100" dirty="0">
                <a:latin typeface="Monaco" pitchFamily="2" charset="0"/>
              </a:rPr>
              <a:t> 53 </a:t>
            </a:r>
          </a:p>
          <a:p>
            <a:r>
              <a:rPr lang="en-US" altLang="ko-Kore-KR" sz="1100" dirty="0">
                <a:latin typeface="Monaco" pitchFamily="2" charset="0"/>
              </a:rPr>
              <a:t> 54         t = </a:t>
            </a:r>
            <a:r>
              <a:rPr lang="en-US" altLang="ko-Kore-KR" sz="1100" dirty="0" err="1">
                <a:latin typeface="Monaco" pitchFamily="2" charset="0"/>
              </a:rPr>
              <a:t>now_mu</a:t>
            </a:r>
            <a:r>
              <a:rPr lang="en-US" altLang="ko-Kore-KR" sz="1100" dirty="0">
                <a:latin typeface="Monaco" pitchFamily="2" charset="0"/>
              </a:rPr>
              <a:t>() + 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 + </a:t>
            </a:r>
            <a:r>
              <a:rPr lang="en-US" altLang="ko-Kore-KR" sz="1100" dirty="0" err="1">
                <a:latin typeface="Monaco" pitchFamily="2" charset="0"/>
              </a:rPr>
              <a:t>io_update_delay_avg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55         </a:t>
            </a:r>
            <a:r>
              <a:rPr lang="en-US" altLang="ko-Kore-KR" sz="1100" dirty="0" err="1">
                <a:latin typeface="Monaco" pitchFamily="2" charset="0"/>
              </a:rPr>
              <a:t>at_mu</a:t>
            </a:r>
            <a:r>
              <a:rPr lang="en-US" altLang="ko-Kore-KR" sz="1100" dirty="0">
                <a:latin typeface="Monaco" pitchFamily="2" charset="0"/>
              </a:rPr>
              <a:t>(t)</a:t>
            </a:r>
          </a:p>
          <a:p>
            <a:r>
              <a:rPr lang="en-US" altLang="ko-Kore-KR" sz="1100" dirty="0">
                <a:latin typeface="Monaco" pitchFamily="2" charset="0"/>
              </a:rPr>
              <a:t> 56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.urukul0_cpld.io_update.pulse_mu(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57 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dds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.dds_set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    </a:t>
            </a:r>
            <a:r>
              <a:rPr lang="en-US" altLang="ko-Kore-KR" sz="1100" dirty="0" err="1">
                <a:latin typeface="Monaco" pitchFamily="2" charset="0"/>
              </a:rPr>
              <a:t>dds.sw.on</a:t>
            </a:r>
            <a:r>
              <a:rPr lang="en-US" altLang="ko-Kore-KR" sz="1100" dirty="0">
                <a:latin typeface="Monac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8326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90086-F152-8B71-5D40-FB47FFE6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EE84C1F-6136-C9CD-C88E-CF79516E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50DDC0-C54E-BBCE-C585-DE6214F5E5C3}"/>
              </a:ext>
            </a:extLst>
          </p:cNvPr>
          <p:cNvSpPr/>
          <p:nvPr/>
        </p:nvSpPr>
        <p:spPr>
          <a:xfrm>
            <a:off x="85343" y="1183777"/>
            <a:ext cx="7393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 = "192.168.1.70"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 = {</a:t>
            </a:r>
          </a:p>
          <a:p>
            <a:r>
              <a:rPr lang="en-US" altLang="ko-Kore-KR" sz="1100" dirty="0">
                <a:latin typeface="Monaco" pitchFamily="2" charset="0"/>
              </a:rPr>
              <a:t>  4     "core": {</a:t>
            </a:r>
          </a:p>
          <a:p>
            <a:r>
              <a:rPr lang="en-US" altLang="ko-Kore-KR" sz="1100" dirty="0">
                <a:latin typeface="Monaco" pitchFamily="2" charset="0"/>
              </a:rPr>
              <a:t>  5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artiq.coredevice.core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"class": "Core",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"arguments": {"host":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r>
              <a:rPr lang="en-US" altLang="ko-Kore-KR" sz="1100" dirty="0">
                <a:latin typeface="Monaco" pitchFamily="2" charset="0"/>
              </a:rPr>
              <a:t>, "</a:t>
            </a:r>
            <a:r>
              <a:rPr lang="en-US" altLang="ko-Kore-KR" sz="1100" dirty="0" err="1">
                <a:latin typeface="Monaco" pitchFamily="2" charset="0"/>
              </a:rPr>
              <a:t>ref_period</a:t>
            </a:r>
            <a:r>
              <a:rPr lang="en-US" altLang="ko-Kore-KR" sz="1100" dirty="0">
                <a:latin typeface="Monaco" pitchFamily="2" charset="0"/>
              </a:rPr>
              <a:t>": 1/(8*150e6)}</a:t>
            </a:r>
          </a:p>
          <a:p>
            <a:r>
              <a:rPr lang="en-US" altLang="ko-Kore-KR" sz="1100" dirty="0">
                <a:latin typeface="Monaco" pitchFamily="2" charset="0"/>
              </a:rPr>
              <a:t>  9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10     "</a:t>
            </a:r>
            <a:r>
              <a:rPr lang="en-US" altLang="ko-Kore-KR" sz="1100" dirty="0" err="1">
                <a:latin typeface="Monaco" pitchFamily="2" charset="0"/>
              </a:rPr>
              <a:t>core_log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"type": "controller",</a:t>
            </a:r>
          </a:p>
          <a:p>
            <a:r>
              <a:rPr lang="en-US" altLang="ko-Kore-KR" sz="1100" dirty="0">
                <a:latin typeface="Monaco" pitchFamily="2" charset="0"/>
              </a:rPr>
              <a:t> 12         "host": "::1",</a:t>
            </a:r>
          </a:p>
          <a:p>
            <a:r>
              <a:rPr lang="en-US" altLang="ko-Kore-KR" sz="1100" dirty="0">
                <a:latin typeface="Monaco" pitchFamily="2" charset="0"/>
              </a:rPr>
              <a:t> 13         "port": 1068,</a:t>
            </a:r>
          </a:p>
          <a:p>
            <a:r>
              <a:rPr lang="en-US" altLang="ko-Kore-KR" sz="1100" dirty="0">
                <a:latin typeface="Monaco" pitchFamily="2" charset="0"/>
              </a:rPr>
              <a:t> 14         "command": "</a:t>
            </a:r>
            <a:r>
              <a:rPr lang="en-US" altLang="ko-Kore-KR" sz="1100" dirty="0" err="1">
                <a:latin typeface="Monaco" pitchFamily="2" charset="0"/>
              </a:rPr>
              <a:t>aqctl_corelog</a:t>
            </a:r>
            <a:r>
              <a:rPr lang="en-US" altLang="ko-Kore-KR" sz="1100" dirty="0">
                <a:latin typeface="Monaco" pitchFamily="2" charset="0"/>
              </a:rPr>
              <a:t> -p {port} --bind {bind} " + </a:t>
            </a:r>
            <a:r>
              <a:rPr lang="en-US" altLang="ko-Kore-KR" sz="1100" dirty="0" err="1">
                <a:latin typeface="Monaco" pitchFamily="2" charset="0"/>
              </a:rPr>
              <a:t>core_addr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15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16     "</a:t>
            </a:r>
            <a:r>
              <a:rPr lang="en-US" altLang="ko-Kore-KR" sz="1100" dirty="0" err="1">
                <a:latin typeface="Monaco" pitchFamily="2" charset="0"/>
              </a:rPr>
              <a:t>core_cache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18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artiq.coredevice.cache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"class": "</a:t>
            </a:r>
            <a:r>
              <a:rPr lang="en-US" altLang="ko-Kore-KR" sz="1100" dirty="0" err="1">
                <a:latin typeface="Monaco" pitchFamily="2" charset="0"/>
              </a:rPr>
              <a:t>CoreCache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21     "</a:t>
            </a:r>
            <a:r>
              <a:rPr lang="en-US" altLang="ko-Kore-KR" sz="1100" dirty="0" err="1">
                <a:latin typeface="Monaco" pitchFamily="2" charset="0"/>
              </a:rPr>
              <a:t>core_dma</a:t>
            </a:r>
            <a:r>
              <a:rPr lang="en-US" altLang="ko-Kore-KR" sz="1100" dirty="0">
                <a:latin typeface="Monaco" pitchFamily="2" charset="0"/>
              </a:rPr>
              <a:t>": {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artiq.coredevice.dma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"class": "</a:t>
            </a:r>
            <a:r>
              <a:rPr lang="en-US" altLang="ko-Kore-KR" sz="1100" dirty="0" err="1">
                <a:latin typeface="Monaco" pitchFamily="2" charset="0"/>
              </a:rPr>
              <a:t>CoreDMA</a:t>
            </a:r>
            <a:r>
              <a:rPr lang="en-US" altLang="ko-Kore-KR" sz="1100" dirty="0">
                <a:latin typeface="Monaco" pitchFamily="2" charset="0"/>
              </a:rPr>
              <a:t>"</a:t>
            </a:r>
          </a:p>
          <a:p>
            <a:r>
              <a:rPr lang="en-US" altLang="ko-Kore-KR" sz="1100" dirty="0">
                <a:latin typeface="Monaco" pitchFamily="2" charset="0"/>
              </a:rPr>
              <a:t> 25     },</a:t>
            </a:r>
          </a:p>
          <a:p>
            <a:r>
              <a:rPr lang="en-US" altLang="ko-Kore-KR" sz="1100" dirty="0">
                <a:latin typeface="Monaco" pitchFamily="2" charset="0"/>
              </a:rPr>
              <a:t> 26 }</a:t>
            </a:r>
          </a:p>
          <a:p>
            <a:r>
              <a:rPr lang="en-US" altLang="ko-Kore-KR" sz="1100" dirty="0">
                <a:latin typeface="Monaco" pitchFamily="2" charset="0"/>
              </a:rPr>
              <a:t> 27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700D83-2290-A59D-B8B2-1BDF513ABB2F}"/>
              </a:ext>
            </a:extLst>
          </p:cNvPr>
          <p:cNvSpPr/>
          <p:nvPr/>
        </p:nvSpPr>
        <p:spPr>
          <a:xfrm>
            <a:off x="219638" y="2072238"/>
            <a:ext cx="29012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8DCF0-4540-2F73-E30A-79E57B80E2FC}"/>
              </a:ext>
            </a:extLst>
          </p:cNvPr>
          <p:cNvSpPr txBox="1"/>
          <p:nvPr/>
        </p:nvSpPr>
        <p:spPr>
          <a:xfrm>
            <a:off x="7244550" y="174178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module where class is declared</a:t>
            </a:r>
            <a:endParaRPr kumimoji="1" lang="ko-Kore-KR" altLang="en-US" sz="1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20C97-78A6-DB7F-B874-C4679AB04B5C}"/>
              </a:ext>
            </a:extLst>
          </p:cNvPr>
          <p:cNvSpPr/>
          <p:nvPr/>
        </p:nvSpPr>
        <p:spPr>
          <a:xfrm>
            <a:off x="219638" y="2414945"/>
            <a:ext cx="5009444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752B9-3047-FADE-19BC-434189864136}"/>
              </a:ext>
            </a:extLst>
          </p:cNvPr>
          <p:cNvSpPr txBox="1"/>
          <p:nvPr/>
        </p:nvSpPr>
        <p:spPr>
          <a:xfrm>
            <a:off x="7244550" y="2297460"/>
            <a:ext cx="38838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arguments for class</a:t>
            </a:r>
          </a:p>
          <a:p>
            <a:r>
              <a:rPr kumimoji="1" lang="en-US" altLang="ko-Kore-KR" sz="1300" dirty="0"/>
              <a:t>-host : 	host IP</a:t>
            </a:r>
          </a:p>
          <a:p>
            <a:r>
              <a:rPr kumimoji="1" lang="en-US" altLang="ko-Kore-KR" sz="1300" dirty="0"/>
              <a:t>-</a:t>
            </a:r>
            <a:r>
              <a:rPr kumimoji="1" lang="en-US" altLang="ko-Kore-KR" sz="1300" dirty="0" err="1"/>
              <a:t>ref_period</a:t>
            </a:r>
            <a:r>
              <a:rPr kumimoji="1" lang="en-US" altLang="ko-Kore-KR" sz="1300" dirty="0"/>
              <a:t> : 	clock period of RTIO</a:t>
            </a:r>
            <a:endParaRPr kumimoji="1" lang="ko-Kore-KR" altLang="en-US" sz="1300" dirty="0"/>
          </a:p>
        </p:txBody>
      </p:sp>
      <p:cxnSp>
        <p:nvCxnSpPr>
          <p:cNvPr id="11" name="꺾인 연결선[E] 19">
            <a:extLst>
              <a:ext uri="{FF2B5EF4-FFF2-40B4-BE49-F238E27FC236}">
                <a16:creationId xmlns:a16="http://schemas.microsoft.com/office/drawing/2014/main" id="{CA039EAF-11E2-93A7-D57B-9FF85E26D3E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229082" y="2490531"/>
            <a:ext cx="2015468" cy="153178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7B203F-4631-A3A6-C4B4-9E9A9C487A36}"/>
              </a:ext>
            </a:extLst>
          </p:cNvPr>
          <p:cNvSpPr/>
          <p:nvPr/>
        </p:nvSpPr>
        <p:spPr>
          <a:xfrm>
            <a:off x="219638" y="2242680"/>
            <a:ext cx="1360988" cy="151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FF64F-E28A-9CA0-8E15-EA96DC4555EF}"/>
              </a:ext>
            </a:extLst>
          </p:cNvPr>
          <p:cNvSpPr txBox="1"/>
          <p:nvPr/>
        </p:nvSpPr>
        <p:spPr>
          <a:xfrm>
            <a:off x="7244550" y="202817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class to reference</a:t>
            </a:r>
            <a:endParaRPr kumimoji="1" lang="ko-Kore-KR" altLang="en-US" sz="1300" dirty="0"/>
          </a:p>
        </p:txBody>
      </p:sp>
      <p:cxnSp>
        <p:nvCxnSpPr>
          <p:cNvPr id="14" name="꺾인 연결선[E] 33">
            <a:extLst>
              <a:ext uri="{FF2B5EF4-FFF2-40B4-BE49-F238E27FC236}">
                <a16:creationId xmlns:a16="http://schemas.microsoft.com/office/drawing/2014/main" id="{963F3F43-7A71-8151-1E51-0F67A4E22DA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120882" y="1887977"/>
            <a:ext cx="4123668" cy="259847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[E] 36">
            <a:extLst>
              <a:ext uri="{FF2B5EF4-FFF2-40B4-BE49-F238E27FC236}">
                <a16:creationId xmlns:a16="http://schemas.microsoft.com/office/drawing/2014/main" id="{05DE0AAE-9EC1-0B7B-7E18-F97F071B3EC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580626" y="2174370"/>
            <a:ext cx="5663924" cy="143896"/>
          </a:xfrm>
          <a:prstGeom prst="bentConnector3">
            <a:avLst>
              <a:gd name="adj1" fmla="val 50000"/>
            </a:avLst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38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5D90-56F6-7D4B-3626-CCA70AE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110D52-6B81-790D-F2BF-95331C5E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DeviceDB</a:t>
            </a:r>
            <a:r>
              <a:rPr kumimoji="1" lang="en-US" altLang="ko-Kore-KR" dirty="0"/>
              <a:t>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F36CD3-7387-6D85-59A4-523B4161BEDE}"/>
              </a:ext>
            </a:extLst>
          </p:cNvPr>
          <p:cNvSpPr/>
          <p:nvPr/>
        </p:nvSpPr>
        <p:spPr>
          <a:xfrm>
            <a:off x="219638" y="1159767"/>
            <a:ext cx="6096000" cy="50013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28 for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in range(8):</a:t>
            </a:r>
          </a:p>
          <a:p>
            <a:r>
              <a:rPr lang="en-US" altLang="ko-Kore-KR" sz="1100" dirty="0">
                <a:latin typeface="Monaco" pitchFamily="2" charset="0"/>
              </a:rPr>
              <a:t> 29    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</a:t>
            </a:r>
            <a:r>
              <a:rPr lang="en-US" altLang="ko-Kore-KR" sz="1100" dirty="0" err="1">
                <a:latin typeface="Monaco" pitchFamily="2" charset="0"/>
              </a:rPr>
              <a:t>ttl</a:t>
            </a:r>
            <a:r>
              <a:rPr lang="en-US" altLang="ko-Kore-KR" sz="1100" dirty="0">
                <a:latin typeface="Monaco" pitchFamily="2" charset="0"/>
              </a:rPr>
              <a:t>" + str(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)] = {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"class": "</a:t>
            </a:r>
            <a:r>
              <a:rPr lang="en-US" altLang="ko-Kore-KR" sz="1100" dirty="0" err="1">
                <a:latin typeface="Monaco" pitchFamily="2" charset="0"/>
              </a:rPr>
              <a:t>TTLInOut</a:t>
            </a:r>
            <a:r>
              <a:rPr lang="en-US" altLang="ko-Kore-KR" sz="1100" dirty="0">
                <a:latin typeface="Monaco" pitchFamily="2" charset="0"/>
              </a:rPr>
              <a:t>" if </a:t>
            </a:r>
            <a:r>
              <a:rPr lang="en-US" altLang="ko-Kore-KR" sz="1100" dirty="0" err="1">
                <a:latin typeface="Monaco" pitchFamily="2" charset="0"/>
              </a:rPr>
              <a:t>i</a:t>
            </a:r>
            <a:r>
              <a:rPr lang="en-US" altLang="ko-Kore-KR" sz="1100" dirty="0">
                <a:latin typeface="Monaco" pitchFamily="2" charset="0"/>
              </a:rPr>
              <a:t> &lt; 4 else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"arguments": {"channel": 1+i},</a:t>
            </a:r>
          </a:p>
          <a:p>
            <a:r>
              <a:rPr lang="en-US" altLang="ko-Kore-KR" sz="1100" dirty="0">
                <a:latin typeface="Monaco" pitchFamily="2" charset="0"/>
              </a:rPr>
              <a:t> 34     }</a:t>
            </a:r>
          </a:p>
          <a:p>
            <a:r>
              <a:rPr lang="en-US" altLang="ko-Kore-KR" sz="1100" dirty="0">
                <a:latin typeface="Monaco" pitchFamily="2" charset="0"/>
              </a:rPr>
              <a:t> 35 </a:t>
            </a:r>
          </a:p>
          <a:p>
            <a:r>
              <a:rPr lang="en-US" altLang="ko-Kore-KR" sz="1100" dirty="0">
                <a:latin typeface="Monaco" pitchFamily="2" charset="0"/>
              </a:rPr>
              <a:t> 36 </a:t>
            </a:r>
            <a:r>
              <a:rPr lang="en-US" altLang="ko-Kore-KR" sz="1100" dirty="0" err="1">
                <a:latin typeface="Monaco" pitchFamily="2" charset="0"/>
              </a:rPr>
              <a:t>device_db.update</a:t>
            </a:r>
            <a:r>
              <a:rPr lang="en-US" altLang="ko-Kore-KR" sz="1100" dirty="0">
                <a:latin typeface="Monaco" pitchFamily="2" charset="0"/>
              </a:rPr>
              <a:t>(</a:t>
            </a:r>
          </a:p>
          <a:p>
            <a:r>
              <a:rPr lang="en-US" altLang="ko-Kore-KR" sz="1100" dirty="0">
                <a:latin typeface="Monaco" pitchFamily="2" charset="0"/>
              </a:rPr>
              <a:t> 37     spi_urukul0={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"module": "artiq.coredevice.spi2",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"class": "</a:t>
            </a:r>
            <a:r>
              <a:rPr lang="en-US" altLang="ko-Kore-KR" sz="1100" dirty="0" err="1">
                <a:latin typeface="Monaco" pitchFamily="2" charset="0"/>
              </a:rPr>
              <a:t>SPIMaster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41         "arguments": {"channel": 9}</a:t>
            </a:r>
          </a:p>
          <a:p>
            <a:r>
              <a:rPr lang="en-US" altLang="ko-Kore-KR" sz="1100" dirty="0">
                <a:latin typeface="Monaco" pitchFamily="2" charset="0"/>
              </a:rPr>
              <a:t> 42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43     ttl_urukul0_io_update={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47         "arguments": {"channel": 10}</a:t>
            </a:r>
          </a:p>
          <a:p>
            <a:r>
              <a:rPr lang="en-US" altLang="ko-Kore-KR" sz="1100" dirty="0">
                <a:latin typeface="Monaco" pitchFamily="2" charset="0"/>
              </a:rPr>
              <a:t> 48     },</a:t>
            </a:r>
          </a:p>
          <a:p>
            <a:r>
              <a:rPr lang="en-US" altLang="ko-Kore-KR" sz="1100" dirty="0">
                <a:latin typeface="Monaco" pitchFamily="2" charset="0"/>
              </a:rPr>
              <a:t> 49     ttl_urukul0_sw0={</a:t>
            </a:r>
          </a:p>
          <a:p>
            <a:r>
              <a:rPr lang="en-US" altLang="ko-Kore-KR" sz="1100" dirty="0">
                <a:latin typeface="Monaco" pitchFamily="2" charset="0"/>
              </a:rPr>
              <a:t> 50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51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52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53         "arguments": {"channel": 11}</a:t>
            </a:r>
          </a:p>
          <a:p>
            <a:r>
              <a:rPr lang="en-US" altLang="ko-Kore-KR" sz="1100" dirty="0">
                <a:latin typeface="Monaco" pitchFamily="2" charset="0"/>
              </a:rPr>
              <a:t> 54     },</a:t>
            </a:r>
          </a:p>
          <a:p>
            <a:r>
              <a:rPr lang="en-US" altLang="ko-Kore-KR" sz="1100" dirty="0">
                <a:latin typeface="Monaco" pitchFamily="2" charset="0"/>
              </a:rPr>
              <a:t>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5130E-132D-4864-7AA7-94B73E395985}"/>
              </a:ext>
            </a:extLst>
          </p:cNvPr>
          <p:cNvSpPr/>
          <p:nvPr/>
        </p:nvSpPr>
        <p:spPr>
          <a:xfrm>
            <a:off x="308047" y="373842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59B9E-E899-068F-9FBE-CF5150429582}"/>
              </a:ext>
            </a:extLst>
          </p:cNvPr>
          <p:cNvSpPr txBox="1"/>
          <p:nvPr/>
        </p:nvSpPr>
        <p:spPr>
          <a:xfrm>
            <a:off x="5201481" y="4076550"/>
            <a:ext cx="15571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IO_UPDATE pin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79CFD9D-E7DE-3D86-8574-AE326191EC3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58093" y="422274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7F95F9-1CA1-0297-B9AD-BE337AB8C3B6}"/>
              </a:ext>
            </a:extLst>
          </p:cNvPr>
          <p:cNvSpPr/>
          <p:nvPr/>
        </p:nvSpPr>
        <p:spPr>
          <a:xfrm>
            <a:off x="308047" y="2721152"/>
            <a:ext cx="3150046" cy="96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7315-9F0B-F5F2-961B-59B80241CDCF}"/>
              </a:ext>
            </a:extLst>
          </p:cNvPr>
          <p:cNvSpPr txBox="1"/>
          <p:nvPr/>
        </p:nvSpPr>
        <p:spPr>
          <a:xfrm>
            <a:off x="5201481" y="3059280"/>
            <a:ext cx="2004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interface pin (4-wire)</a:t>
            </a:r>
            <a:endParaRPr kumimoji="1" lang="ko-Kore-KR" altLang="en-US" sz="1300" dirty="0"/>
          </a:p>
        </p:txBody>
      </p:sp>
      <p:cxnSp>
        <p:nvCxnSpPr>
          <p:cNvPr id="12" name="꺾인 연결선[E] 12">
            <a:extLst>
              <a:ext uri="{FF2B5EF4-FFF2-40B4-BE49-F238E27FC236}">
                <a16:creationId xmlns:a16="http://schemas.microsoft.com/office/drawing/2014/main" id="{891016A4-703A-0114-71BF-B5D751E8DB4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458093" y="3205474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4A8F6-6D30-4C4A-4E70-8C2191DA089E}"/>
              </a:ext>
            </a:extLst>
          </p:cNvPr>
          <p:cNvSpPr/>
          <p:nvPr/>
        </p:nvSpPr>
        <p:spPr>
          <a:xfrm>
            <a:off x="308047" y="4729097"/>
            <a:ext cx="3150046" cy="99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5EC12-7DA2-964B-9987-13441374893D}"/>
              </a:ext>
            </a:extLst>
          </p:cNvPr>
          <p:cNvSpPr txBox="1"/>
          <p:nvPr/>
        </p:nvSpPr>
        <p:spPr>
          <a:xfrm>
            <a:off x="5201481" y="5078979"/>
            <a:ext cx="10783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pin</a:t>
            </a:r>
            <a:endParaRPr kumimoji="1" lang="ko-Kore-KR" altLang="en-US" sz="1300" dirty="0"/>
          </a:p>
        </p:txBody>
      </p:sp>
      <p:cxnSp>
        <p:nvCxnSpPr>
          <p:cNvPr id="15" name="꺾인 연결선[E] 17">
            <a:extLst>
              <a:ext uri="{FF2B5EF4-FFF2-40B4-BE49-F238E27FC236}">
                <a16:creationId xmlns:a16="http://schemas.microsoft.com/office/drawing/2014/main" id="{028AED5B-AAA4-B22C-ECA6-74A62B6D011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458093" y="5225173"/>
            <a:ext cx="1743388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46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C5AAA-E723-EE36-DBD9-911C123D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D5BAC2-1DF0-1B87-2A11-F5BAD611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(3)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8226D-B036-1B7D-B4D6-1188C39CC9DC}"/>
              </a:ext>
            </a:extLst>
          </p:cNvPr>
          <p:cNvSpPr/>
          <p:nvPr/>
        </p:nvSpPr>
        <p:spPr>
          <a:xfrm>
            <a:off x="247109" y="1143564"/>
            <a:ext cx="6096000" cy="53399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55     ttl_urukul0_sw1={ </a:t>
            </a:r>
          </a:p>
          <a:p>
            <a:r>
              <a:rPr lang="ko-KR" altLang="en-US" sz="1100" dirty="0">
                <a:latin typeface="Monaco" pitchFamily="2" charset="0"/>
              </a:rPr>
              <a:t> </a:t>
            </a:r>
            <a:r>
              <a:rPr lang="en-US" altLang="ko-Kore-KR" sz="1100" dirty="0">
                <a:latin typeface="Monaco" pitchFamily="2" charset="0"/>
              </a:rPr>
              <a:t>56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57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58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59         "arguments": {"channel": 12}</a:t>
            </a:r>
          </a:p>
          <a:p>
            <a:r>
              <a:rPr lang="en-US" altLang="ko-Kore-KR" sz="1100" dirty="0">
                <a:latin typeface="Monaco" pitchFamily="2" charset="0"/>
              </a:rPr>
              <a:t> 60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61     ttl_urukul0_sw2={</a:t>
            </a:r>
          </a:p>
          <a:p>
            <a:r>
              <a:rPr lang="en-US" altLang="ko-Kore-KR" sz="1100" dirty="0">
                <a:latin typeface="Monaco" pitchFamily="2" charset="0"/>
              </a:rPr>
              <a:t> 62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63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64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65         "arguments": {"channel": 13}</a:t>
            </a:r>
          </a:p>
          <a:p>
            <a:r>
              <a:rPr lang="en-US" altLang="ko-Kore-KR" sz="1100" dirty="0">
                <a:latin typeface="Monaco" pitchFamily="2" charset="0"/>
              </a:rPr>
              <a:t> 66     },</a:t>
            </a:r>
          </a:p>
          <a:p>
            <a:r>
              <a:rPr lang="en-US" altLang="ko-Kore-KR" sz="1100" dirty="0">
                <a:latin typeface="Monaco" pitchFamily="2" charset="0"/>
              </a:rPr>
              <a:t> 67     ttl_urukul0_sw3={</a:t>
            </a:r>
          </a:p>
          <a:p>
            <a:r>
              <a:rPr lang="en-US" altLang="ko-Kore-KR" sz="1100" dirty="0">
                <a:latin typeface="Monaco" pitchFamily="2" charset="0"/>
              </a:rPr>
              <a:t> 68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69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artiq.coredevice.ttl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70         "class": "</a:t>
            </a:r>
            <a:r>
              <a:rPr lang="en-US" altLang="ko-Kore-KR" sz="1100" dirty="0" err="1">
                <a:latin typeface="Monaco" pitchFamily="2" charset="0"/>
              </a:rPr>
              <a:t>TTLOut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71         "arguments": {"channel": 14}</a:t>
            </a:r>
          </a:p>
          <a:p>
            <a:r>
              <a:rPr lang="en-US" altLang="ko-Kore-KR" sz="1100" dirty="0">
                <a:latin typeface="Monaco" pitchFamily="2" charset="0"/>
              </a:rPr>
              <a:t> 72     },</a:t>
            </a:r>
          </a:p>
          <a:p>
            <a:r>
              <a:rPr lang="en-US" altLang="ko-Kore-KR" sz="1100" dirty="0">
                <a:latin typeface="Monaco" pitchFamily="2" charset="0"/>
              </a:rPr>
              <a:t> 73     urukul0_cpld={</a:t>
            </a:r>
          </a:p>
          <a:p>
            <a:r>
              <a:rPr lang="en-US" altLang="ko-Kore-KR" sz="1100" dirty="0">
                <a:latin typeface="Monaco" pitchFamily="2" charset="0"/>
              </a:rPr>
              <a:t> 74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75         "module": "</a:t>
            </a:r>
            <a:r>
              <a:rPr lang="en-US" altLang="ko-Kore-KR" sz="1100" dirty="0" err="1">
                <a:latin typeface="Monaco" pitchFamily="2" charset="0"/>
              </a:rPr>
              <a:t>artiq.coredevice.urukul</a:t>
            </a:r>
            <a:r>
              <a:rPr lang="en-US" altLang="ko-Kore-KR" sz="1100" dirty="0">
                <a:latin typeface="Monaco" pitchFamily="2" charset="0"/>
              </a:rPr>
              <a:t>",</a:t>
            </a:r>
          </a:p>
          <a:p>
            <a:r>
              <a:rPr lang="en-US" altLang="ko-Kore-KR" sz="1100" dirty="0">
                <a:latin typeface="Monaco" pitchFamily="2" charset="0"/>
              </a:rPr>
              <a:t> 76         "class": "CPLD",</a:t>
            </a:r>
          </a:p>
          <a:p>
            <a:r>
              <a:rPr lang="en-US" altLang="ko-Kore-KR" sz="1100" dirty="0">
                <a:latin typeface="Monaco" pitchFamily="2" charset="0"/>
              </a:rPr>
              <a:t> 77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78             "</a:t>
            </a:r>
            <a:r>
              <a:rPr lang="en-US" altLang="ko-Kore-KR" sz="1100" dirty="0" err="1">
                <a:latin typeface="Monaco" pitchFamily="2" charset="0"/>
              </a:rPr>
              <a:t>spi_device</a:t>
            </a:r>
            <a:r>
              <a:rPr lang="en-US" altLang="ko-Kore-KR" sz="1100" dirty="0">
                <a:latin typeface="Monaco" pitchFamily="2" charset="0"/>
              </a:rPr>
              <a:t>": "spi_urukul0",</a:t>
            </a:r>
          </a:p>
          <a:p>
            <a:r>
              <a:rPr lang="en-US" altLang="ko-Kore-KR" sz="1100" dirty="0">
                <a:latin typeface="Monaco" pitchFamily="2" charset="0"/>
              </a:rPr>
              <a:t> 79             "</a:t>
            </a:r>
            <a:r>
              <a:rPr lang="en-US" altLang="ko-Kore-KR" sz="1100" dirty="0" err="1">
                <a:latin typeface="Monaco" pitchFamily="2" charset="0"/>
              </a:rPr>
              <a:t>io_update_device</a:t>
            </a:r>
            <a:r>
              <a:rPr lang="en-US" altLang="ko-Kore-KR" sz="1100" dirty="0">
                <a:latin typeface="Monaco" pitchFamily="2" charset="0"/>
              </a:rPr>
              <a:t>": "ttl_urukul0_io_update",</a:t>
            </a:r>
          </a:p>
          <a:p>
            <a:r>
              <a:rPr lang="en-US" altLang="ko-Kore-KR" sz="1100" dirty="0">
                <a:latin typeface="Monaco" pitchFamily="2" charset="0"/>
              </a:rPr>
              <a:t> 80             "</a:t>
            </a:r>
            <a:r>
              <a:rPr lang="en-US" altLang="ko-Kore-KR" sz="1100" dirty="0" err="1">
                <a:latin typeface="Monaco" pitchFamily="2" charset="0"/>
              </a:rPr>
              <a:t>refclk</a:t>
            </a:r>
            <a:r>
              <a:rPr lang="en-US" altLang="ko-Kore-KR" sz="1100" dirty="0">
                <a:latin typeface="Monaco" pitchFamily="2" charset="0"/>
              </a:rPr>
              <a:t>": 150e6,</a:t>
            </a:r>
          </a:p>
          <a:p>
            <a:r>
              <a:rPr lang="en-US" altLang="ko-Kore-KR" sz="1100" dirty="0">
                <a:latin typeface="Monaco" pitchFamily="2" charset="0"/>
              </a:rPr>
              <a:t> 81             "</a:t>
            </a:r>
            <a:r>
              <a:rPr lang="en-US" altLang="ko-Kore-KR" sz="1100" dirty="0" err="1">
                <a:latin typeface="Monaco" pitchFamily="2" charset="0"/>
              </a:rPr>
              <a:t>clk_sel</a:t>
            </a:r>
            <a:r>
              <a:rPr lang="en-US" altLang="ko-Kore-KR" sz="1100" dirty="0">
                <a:latin typeface="Monaco" pitchFamily="2" charset="0"/>
              </a:rPr>
              <a:t>": 2</a:t>
            </a:r>
          </a:p>
          <a:p>
            <a:r>
              <a:rPr lang="en-US" altLang="ko-Kore-KR" sz="1100" dirty="0">
                <a:latin typeface="Monaco" pitchFamily="2" charset="0"/>
              </a:rPr>
              <a:t> 82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83     }</a:t>
            </a:r>
          </a:p>
          <a:p>
            <a:r>
              <a:rPr lang="en-US" altLang="ko-Kore-KR" sz="1100" dirty="0">
                <a:latin typeface="Monaco" pitchFamily="2" charset="0"/>
              </a:rPr>
              <a:t> 84 )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B040B-2DBD-B3F8-D185-F935CB4F420E}"/>
              </a:ext>
            </a:extLst>
          </p:cNvPr>
          <p:cNvSpPr/>
          <p:nvPr/>
        </p:nvSpPr>
        <p:spPr>
          <a:xfrm>
            <a:off x="342206" y="5043638"/>
            <a:ext cx="2388004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819BC-F012-1FD2-3BBB-964474E828B4}"/>
              </a:ext>
            </a:extLst>
          </p:cNvPr>
          <p:cNvSpPr txBox="1"/>
          <p:nvPr/>
        </p:nvSpPr>
        <p:spPr>
          <a:xfrm>
            <a:off x="6096000" y="4979566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SPI bus for CPLD </a:t>
            </a:r>
            <a:endParaRPr kumimoji="1" lang="ko-Kore-KR" altLang="en-US" sz="1300" dirty="0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DD70EBD0-B7E9-1A35-0499-FAADE9CE2D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730210" y="5125760"/>
            <a:ext cx="3365790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A66278-3FAA-D1EE-FA2C-B29F4E0B65FD}"/>
              </a:ext>
            </a:extLst>
          </p:cNvPr>
          <p:cNvSpPr/>
          <p:nvPr/>
        </p:nvSpPr>
        <p:spPr>
          <a:xfrm>
            <a:off x="342205" y="5216893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5645D-0C54-81AC-B30D-E1092FEEE113}"/>
              </a:ext>
            </a:extLst>
          </p:cNvPr>
          <p:cNvSpPr txBox="1"/>
          <p:nvPr/>
        </p:nvSpPr>
        <p:spPr>
          <a:xfrm>
            <a:off x="6096000" y="5152821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IO update channel</a:t>
            </a:r>
            <a:endParaRPr kumimoji="1" lang="ko-Kore-KR" altLang="en-US" sz="1300" dirty="0"/>
          </a:p>
        </p:txBody>
      </p:sp>
      <p:cxnSp>
        <p:nvCxnSpPr>
          <p:cNvPr id="12" name="꺾인 연결선[E] 18">
            <a:extLst>
              <a:ext uri="{FF2B5EF4-FFF2-40B4-BE49-F238E27FC236}">
                <a16:creationId xmlns:a16="http://schemas.microsoft.com/office/drawing/2014/main" id="{5C316B64-5F18-9E38-77D8-CA552035497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080702" y="5299015"/>
            <a:ext cx="201529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4795E-62C8-ECC9-661C-A1714E15A6A2}"/>
              </a:ext>
            </a:extLst>
          </p:cNvPr>
          <p:cNvSpPr/>
          <p:nvPr/>
        </p:nvSpPr>
        <p:spPr>
          <a:xfrm>
            <a:off x="342205" y="5560960"/>
            <a:ext cx="3738497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A9A1B-0E76-7AEA-48A4-99BCC00E3A4F}"/>
              </a:ext>
            </a:extLst>
          </p:cNvPr>
          <p:cNvSpPr txBox="1"/>
          <p:nvPr/>
        </p:nvSpPr>
        <p:spPr>
          <a:xfrm>
            <a:off x="6096000" y="5496888"/>
            <a:ext cx="38838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select clock source</a:t>
            </a:r>
          </a:p>
          <a:p>
            <a:r>
              <a:rPr kumimoji="1" lang="en-US" altLang="ko-Kore-KR" sz="1300" dirty="0"/>
              <a:t>-0 : Onboard 100MHz </a:t>
            </a:r>
            <a:r>
              <a:rPr kumimoji="1" lang="en-US" altLang="ko-Kore-KR" sz="1300" dirty="0" err="1"/>
              <a:t>Osillator</a:t>
            </a:r>
            <a:endParaRPr kumimoji="1" lang="en-US" altLang="ko-Kore-KR" sz="1300" dirty="0"/>
          </a:p>
          <a:p>
            <a:r>
              <a:rPr kumimoji="1" lang="en-US" altLang="ko-Kore-KR" sz="1300" dirty="0"/>
              <a:t>-1 : External SMA</a:t>
            </a:r>
          </a:p>
          <a:p>
            <a:r>
              <a:rPr kumimoji="1" lang="en-US" altLang="ko-Kore-KR" sz="1300" dirty="0"/>
              <a:t>-2 : Internal MMCX</a:t>
            </a:r>
          </a:p>
        </p:txBody>
      </p:sp>
      <p:cxnSp>
        <p:nvCxnSpPr>
          <p:cNvPr id="15" name="꺾인 연결선[E] 22">
            <a:extLst>
              <a:ext uri="{FF2B5EF4-FFF2-40B4-BE49-F238E27FC236}">
                <a16:creationId xmlns:a16="http://schemas.microsoft.com/office/drawing/2014/main" id="{12D33B98-B3D9-3CAC-BE0E-219F2B93E9B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080702" y="5646243"/>
            <a:ext cx="2015298" cy="29692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9D47DB-4665-88B7-FA1A-593AC56427EE}"/>
              </a:ext>
            </a:extLst>
          </p:cNvPr>
          <p:cNvGrpSpPr/>
          <p:nvPr/>
        </p:nvGrpSpPr>
        <p:grpSpPr>
          <a:xfrm>
            <a:off x="5403804" y="1145256"/>
            <a:ext cx="7402985" cy="3783312"/>
            <a:chOff x="5403804" y="1535059"/>
            <a:chExt cx="7402985" cy="3783312"/>
          </a:xfrm>
        </p:grpSpPr>
        <p:pic>
          <p:nvPicPr>
            <p:cNvPr id="17" name="그림 16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50CEBBF9-96F5-B2CE-67B0-998D4550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513" y="2843141"/>
              <a:ext cx="3397635" cy="247523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8AF958-7AE1-E0A3-5C08-992BAE5B9BF7}"/>
                </a:ext>
              </a:extLst>
            </p:cNvPr>
            <p:cNvSpPr/>
            <p:nvPr/>
          </p:nvSpPr>
          <p:spPr>
            <a:xfrm>
              <a:off x="7431681" y="3262702"/>
              <a:ext cx="285270" cy="16361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9" name="꺾인 연결선[E] 19">
              <a:extLst>
                <a:ext uri="{FF2B5EF4-FFF2-40B4-BE49-F238E27FC236}">
                  <a16:creationId xmlns:a16="http://schemas.microsoft.com/office/drawing/2014/main" id="{CEB05E9D-BF8A-1167-1242-77280FBC000A}"/>
                </a:ext>
              </a:extLst>
            </p:cNvPr>
            <p:cNvCxnSpPr>
              <a:cxnSpLocks/>
              <a:stCxn id="18" idx="0"/>
              <a:endCxn id="20" idx="1"/>
            </p:cNvCxnSpPr>
            <p:nvPr/>
          </p:nvCxnSpPr>
          <p:spPr>
            <a:xfrm rot="16200000" flipH="1">
              <a:off x="8071096" y="2765922"/>
              <a:ext cx="388906" cy="1382467"/>
            </a:xfrm>
            <a:prstGeom prst="bentConnector4">
              <a:avLst>
                <a:gd name="adj1" fmla="val -58780"/>
                <a:gd name="adj2" fmla="val 89536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43E1C1-AF3F-AA65-E82D-E930E371DEB2}"/>
                </a:ext>
              </a:extLst>
            </p:cNvPr>
            <p:cNvSpPr txBox="1"/>
            <p:nvPr/>
          </p:nvSpPr>
          <p:spPr>
            <a:xfrm>
              <a:off x="8956783" y="3466942"/>
              <a:ext cx="1865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AD9910 chip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AB61A2-D84A-9C31-4047-F08D0D16223B}"/>
                </a:ext>
              </a:extLst>
            </p:cNvPr>
            <p:cNvSpPr/>
            <p:nvPr/>
          </p:nvSpPr>
          <p:spPr>
            <a:xfrm>
              <a:off x="8009178" y="3312720"/>
              <a:ext cx="519972" cy="489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2" name="꺾인 연결선[E] 25">
              <a:extLst>
                <a:ext uri="{FF2B5EF4-FFF2-40B4-BE49-F238E27FC236}">
                  <a16:creationId xmlns:a16="http://schemas.microsoft.com/office/drawing/2014/main" id="{CB7CE6C6-EDAC-3BE4-A65E-2EAAEFDBE1E4}"/>
                </a:ext>
              </a:extLst>
            </p:cNvPr>
            <p:cNvCxnSpPr>
              <a:cxnSpLocks/>
              <a:stCxn id="21" idx="2"/>
              <a:endCxn id="23" idx="1"/>
            </p:cNvCxnSpPr>
            <p:nvPr/>
          </p:nvCxnSpPr>
          <p:spPr>
            <a:xfrm rot="16200000" flipH="1">
              <a:off x="8507102" y="3564604"/>
              <a:ext cx="211742" cy="687619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D2DB50-610B-6CA0-0A20-217090BD4CD0}"/>
                </a:ext>
              </a:extLst>
            </p:cNvPr>
            <p:cNvSpPr txBox="1"/>
            <p:nvPr/>
          </p:nvSpPr>
          <p:spPr>
            <a:xfrm>
              <a:off x="8956783" y="3829619"/>
              <a:ext cx="3850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CPLD chip    (XC2C256-6FTG256C)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0D804E-EA0A-5F43-A552-B96FAAE16EC8}"/>
                </a:ext>
              </a:extLst>
            </p:cNvPr>
            <p:cNvSpPr/>
            <p:nvPr/>
          </p:nvSpPr>
          <p:spPr>
            <a:xfrm>
              <a:off x="6384571" y="3397139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5" name="꺾인 연결선[E] 28">
              <a:extLst>
                <a:ext uri="{FF2B5EF4-FFF2-40B4-BE49-F238E27FC236}">
                  <a16:creationId xmlns:a16="http://schemas.microsoft.com/office/drawing/2014/main" id="{2394B4D6-2BF8-92AC-734A-F253316D60E9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7242340" y="1682698"/>
              <a:ext cx="947109" cy="2481775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E014E8-18CB-A424-2055-69510571352C}"/>
                </a:ext>
              </a:extLst>
            </p:cNvPr>
            <p:cNvSpPr txBox="1"/>
            <p:nvPr/>
          </p:nvSpPr>
          <p:spPr>
            <a:xfrm>
              <a:off x="8956782" y="2265364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Attenuator chip (HMC542BLP4E)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D8B7E2-3BB3-17AA-70AB-F300C4426462}"/>
                </a:ext>
              </a:extLst>
            </p:cNvPr>
            <p:cNvSpPr/>
            <p:nvPr/>
          </p:nvSpPr>
          <p:spPr>
            <a:xfrm>
              <a:off x="6224280" y="3348506"/>
              <a:ext cx="123037" cy="110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8" name="꺾인 연결선[E] 31">
              <a:extLst>
                <a:ext uri="{FF2B5EF4-FFF2-40B4-BE49-F238E27FC236}">
                  <a16:creationId xmlns:a16="http://schemas.microsoft.com/office/drawing/2014/main" id="{40C8CBFF-7709-F11B-B64E-ABAE40082F14}"/>
                </a:ext>
              </a:extLst>
            </p:cNvPr>
            <p:cNvCxnSpPr>
              <a:cxnSpLocks/>
              <a:stCxn id="27" idx="0"/>
              <a:endCxn id="29" idx="1"/>
            </p:cNvCxnSpPr>
            <p:nvPr/>
          </p:nvCxnSpPr>
          <p:spPr>
            <a:xfrm rot="5400000" flipH="1" flipV="1">
              <a:off x="6987386" y="1379111"/>
              <a:ext cx="1267808" cy="2670983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AF4084-AF77-0E0F-CC1A-4556B8BB21A2}"/>
                </a:ext>
              </a:extLst>
            </p:cNvPr>
            <p:cNvSpPr txBox="1"/>
            <p:nvPr/>
          </p:nvSpPr>
          <p:spPr>
            <a:xfrm>
              <a:off x="8956782" y="1896032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Preamp              (ERA-3SM+)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87E0D16-BDF4-D13D-9F5D-2D27F3CCE0FC}"/>
                </a:ext>
              </a:extLst>
            </p:cNvPr>
            <p:cNvSpPr/>
            <p:nvPr/>
          </p:nvSpPr>
          <p:spPr>
            <a:xfrm>
              <a:off x="8566404" y="3694809"/>
              <a:ext cx="180871" cy="191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1" name="꺾인 연결선[E] 34">
              <a:extLst>
                <a:ext uri="{FF2B5EF4-FFF2-40B4-BE49-F238E27FC236}">
                  <a16:creationId xmlns:a16="http://schemas.microsoft.com/office/drawing/2014/main" id="{0CE97128-9033-4F0E-6AED-6B9AB36A163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8747275" y="3790470"/>
              <a:ext cx="209507" cy="582045"/>
            </a:xfrm>
            <a:prstGeom prst="bentConnector3">
              <a:avLst>
                <a:gd name="adj1" fmla="val 50000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D05BA4-BC90-4D68-E280-3AE39C52FAB0}"/>
                </a:ext>
              </a:extLst>
            </p:cNvPr>
            <p:cNvSpPr txBox="1"/>
            <p:nvPr/>
          </p:nvSpPr>
          <p:spPr>
            <a:xfrm>
              <a:off x="8956782" y="418784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Internal Clock (MMCX) -&gt; FPGA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9260E8-B306-CCD1-28F8-F97D5BAF7647}"/>
                </a:ext>
              </a:extLst>
            </p:cNvPr>
            <p:cNvSpPr/>
            <p:nvPr/>
          </p:nvSpPr>
          <p:spPr>
            <a:xfrm>
              <a:off x="5403804" y="4510318"/>
              <a:ext cx="550153" cy="284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4" name="꺾인 연결선[E] 37">
              <a:extLst>
                <a:ext uri="{FF2B5EF4-FFF2-40B4-BE49-F238E27FC236}">
                  <a16:creationId xmlns:a16="http://schemas.microsoft.com/office/drawing/2014/main" id="{8BCD2C69-5738-A611-E861-9CB4DE6041E5}"/>
                </a:ext>
              </a:extLst>
            </p:cNvPr>
            <p:cNvCxnSpPr>
              <a:cxnSpLocks/>
              <a:stCxn id="33" idx="1"/>
              <a:endCxn id="35" idx="1"/>
            </p:cNvCxnSpPr>
            <p:nvPr/>
          </p:nvCxnSpPr>
          <p:spPr>
            <a:xfrm rot="10800000" flipH="1" flipV="1">
              <a:off x="5403804" y="4652734"/>
              <a:ext cx="3552978" cy="417071"/>
            </a:xfrm>
            <a:prstGeom prst="bentConnector3">
              <a:avLst>
                <a:gd name="adj1" fmla="val -6434"/>
              </a:avLst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31522-84D7-B6E7-AFA8-82615B244373}"/>
                </a:ext>
              </a:extLst>
            </p:cNvPr>
            <p:cNvSpPr txBox="1"/>
            <p:nvPr/>
          </p:nvSpPr>
          <p:spPr>
            <a:xfrm>
              <a:off x="8956782" y="4885140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External Clock (SMA)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91D9DD-7BC4-8DF9-8AFE-703E95996C16}"/>
                </a:ext>
              </a:extLst>
            </p:cNvPr>
            <p:cNvSpPr/>
            <p:nvPr/>
          </p:nvSpPr>
          <p:spPr>
            <a:xfrm>
              <a:off x="6598111" y="4601980"/>
              <a:ext cx="222085" cy="296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37" name="꺾인 연결선[E] 40">
              <a:extLst>
                <a:ext uri="{FF2B5EF4-FFF2-40B4-BE49-F238E27FC236}">
                  <a16:creationId xmlns:a16="http://schemas.microsoft.com/office/drawing/2014/main" id="{1E895948-9FFC-D124-E3BD-DA6CBAE1E570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 flipV="1">
              <a:off x="6820196" y="4723955"/>
              <a:ext cx="2136586" cy="264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A6D280-1D39-A9F4-37F8-C79A07DB33DC}"/>
                </a:ext>
              </a:extLst>
            </p:cNvPr>
            <p:cNvSpPr txBox="1"/>
            <p:nvPr/>
          </p:nvSpPr>
          <p:spPr>
            <a:xfrm>
              <a:off x="8956782" y="453928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Onboard Oscillator (CCHD950)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64A1AE3-1BE4-B143-FCD2-021FB9518DEB}"/>
                </a:ext>
              </a:extLst>
            </p:cNvPr>
            <p:cNvSpPr/>
            <p:nvPr/>
          </p:nvSpPr>
          <p:spPr>
            <a:xfrm>
              <a:off x="6571377" y="3397139"/>
              <a:ext cx="16594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0" name="꺾인 연결선[E] 43">
              <a:extLst>
                <a:ext uri="{FF2B5EF4-FFF2-40B4-BE49-F238E27FC236}">
                  <a16:creationId xmlns:a16="http://schemas.microsoft.com/office/drawing/2014/main" id="{DFB265F9-6DD2-C295-FA02-693A4F0B95AF}"/>
                </a:ext>
              </a:extLst>
            </p:cNvPr>
            <p:cNvCxnSpPr>
              <a:cxnSpLocks/>
              <a:stCxn id="39" idx="0"/>
              <a:endCxn id="41" idx="1"/>
            </p:cNvCxnSpPr>
            <p:nvPr/>
          </p:nvCxnSpPr>
          <p:spPr>
            <a:xfrm rot="5400000" flipH="1" flipV="1">
              <a:off x="7579385" y="2019742"/>
              <a:ext cx="452360" cy="2302434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C124A5-0491-3A4F-2E37-A3FC75960CE5}"/>
                </a:ext>
              </a:extLst>
            </p:cNvPr>
            <p:cNvSpPr txBox="1"/>
            <p:nvPr/>
          </p:nvSpPr>
          <p:spPr>
            <a:xfrm>
              <a:off x="8956782" y="2621613"/>
              <a:ext cx="3850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Low pass filter   (LFCN-320 or User Defined)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468900-93DB-6082-3F94-A907E76BA01C}"/>
                </a:ext>
              </a:extLst>
            </p:cNvPr>
            <p:cNvSpPr/>
            <p:nvPr/>
          </p:nvSpPr>
          <p:spPr>
            <a:xfrm>
              <a:off x="6006155" y="3397757"/>
              <a:ext cx="180871" cy="1157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3" name="꺾인 연결선[E] 46">
              <a:extLst>
                <a:ext uri="{FF2B5EF4-FFF2-40B4-BE49-F238E27FC236}">
                  <a16:creationId xmlns:a16="http://schemas.microsoft.com/office/drawing/2014/main" id="{798AC8A1-CC13-4619-0676-D674CFF936DC}"/>
                </a:ext>
              </a:extLst>
            </p:cNvPr>
            <p:cNvCxnSpPr>
              <a:cxnSpLocks/>
              <a:stCxn id="42" idx="0"/>
              <a:endCxn id="44" idx="1"/>
            </p:cNvCxnSpPr>
            <p:nvPr/>
          </p:nvCxnSpPr>
          <p:spPr>
            <a:xfrm rot="5400000" flipH="1" flipV="1">
              <a:off x="6687670" y="1128646"/>
              <a:ext cx="1678032" cy="2860191"/>
            </a:xfrm>
            <a:prstGeom prst="bentConnector2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C704A6-C37E-9E88-8D7B-AF01F89F92B0}"/>
                </a:ext>
              </a:extLst>
            </p:cNvPr>
            <p:cNvSpPr txBox="1"/>
            <p:nvPr/>
          </p:nvSpPr>
          <p:spPr>
            <a:xfrm>
              <a:off x="8956782" y="1535059"/>
              <a:ext cx="3850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dirty="0"/>
                <a:t>RF Switch           (HMC349ALP4CE)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16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A11C2-BCAA-E66D-1C67-FE8D7577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04F1CE4-38CF-E57F-78BC-F3152DD7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DeviceDB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0DE4E-4C79-023D-B08D-FC622935D956}"/>
              </a:ext>
            </a:extLst>
          </p:cNvPr>
          <p:cNvSpPr/>
          <p:nvPr/>
        </p:nvSpPr>
        <p:spPr>
          <a:xfrm>
            <a:off x="219638" y="1236204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86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["urukul0_ch0"] = {</a:t>
            </a:r>
          </a:p>
          <a:p>
            <a:r>
              <a:rPr lang="en-US" altLang="ko-Kore-KR" sz="1100" dirty="0">
                <a:latin typeface="Monaco" pitchFamily="2" charset="0"/>
              </a:rPr>
              <a:t> 87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 88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 89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 90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 91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92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 93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 94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 95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 96 }</a:t>
            </a:r>
          </a:p>
          <a:p>
            <a:r>
              <a:rPr lang="en-US" altLang="ko-Kore-KR" sz="1100" dirty="0">
                <a:latin typeface="Monaco" pitchFamily="2" charset="0"/>
              </a:rPr>
              <a:t> 97 </a:t>
            </a:r>
          </a:p>
          <a:p>
            <a:r>
              <a:rPr lang="en-US" altLang="ko-Kore-KR" sz="1100" dirty="0">
                <a:latin typeface="Monaco" pitchFamily="2" charset="0"/>
              </a:rPr>
              <a:t> 98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["urukul0_ch1"] = {</a:t>
            </a:r>
          </a:p>
          <a:p>
            <a:r>
              <a:rPr lang="en-US" altLang="ko-Kore-KR" sz="1100" dirty="0">
                <a:latin typeface="Monaco" pitchFamily="2" charset="0"/>
              </a:rPr>
              <a:t> 99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100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101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102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103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104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5,</a:t>
            </a:r>
          </a:p>
          <a:p>
            <a:r>
              <a:rPr lang="en-US" altLang="ko-Kore-KR" sz="1100" dirty="0">
                <a:latin typeface="Monaco" pitchFamily="2" charset="0"/>
              </a:rPr>
              <a:t>105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106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107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108 }</a:t>
            </a:r>
          </a:p>
          <a:p>
            <a:r>
              <a:rPr lang="en-US" altLang="ko-Kore-KR" sz="1100" dirty="0">
                <a:latin typeface="Monaco" pitchFamily="2" charset="0"/>
              </a:rPr>
              <a:t>109 </a:t>
            </a:r>
          </a:p>
          <a:p>
            <a:endParaRPr lang="en-US" altLang="ko-Kore-KR" sz="1100" dirty="0">
              <a:effectLst/>
              <a:latin typeface="Monaco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049A1E-996E-9749-C8BB-636D93CD8BF2}"/>
              </a:ext>
            </a:extLst>
          </p:cNvPr>
          <p:cNvSpPr/>
          <p:nvPr/>
        </p:nvSpPr>
        <p:spPr>
          <a:xfrm>
            <a:off x="5876362" y="1236204"/>
            <a:ext cx="6096000" cy="39857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110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["urukul0_ch2"] = {</a:t>
            </a:r>
          </a:p>
          <a:p>
            <a:r>
              <a:rPr lang="en-US" altLang="ko-Kore-KR" sz="1100" dirty="0">
                <a:latin typeface="Monaco" pitchFamily="2" charset="0"/>
              </a:rPr>
              <a:t>111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112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113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114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115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116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6,</a:t>
            </a:r>
          </a:p>
          <a:p>
            <a:r>
              <a:rPr lang="en-US" altLang="ko-Kore-KR" sz="1100" dirty="0">
                <a:latin typeface="Monaco" pitchFamily="2" charset="0"/>
              </a:rPr>
              <a:t>117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118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119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120 }</a:t>
            </a:r>
          </a:p>
          <a:p>
            <a:r>
              <a:rPr lang="en-US" altLang="ko-Kore-KR" sz="1100" dirty="0">
                <a:latin typeface="Monaco" pitchFamily="2" charset="0"/>
              </a:rPr>
              <a:t>121 </a:t>
            </a:r>
          </a:p>
          <a:p>
            <a:r>
              <a:rPr lang="en-US" altLang="ko-Kore-KR" sz="1100" dirty="0">
                <a:latin typeface="Monaco" pitchFamily="2" charset="0"/>
              </a:rPr>
              <a:t>122 </a:t>
            </a:r>
            <a:r>
              <a:rPr lang="en-US" altLang="ko-Kore-KR" sz="1100" dirty="0" err="1">
                <a:latin typeface="Monaco" pitchFamily="2" charset="0"/>
              </a:rPr>
              <a:t>device_db</a:t>
            </a:r>
            <a:r>
              <a:rPr lang="en-US" altLang="ko-Kore-KR" sz="1100" dirty="0">
                <a:latin typeface="Monaco" pitchFamily="2" charset="0"/>
              </a:rPr>
              <a:t>["urukul0_ch3"] = {</a:t>
            </a:r>
          </a:p>
          <a:p>
            <a:r>
              <a:rPr lang="en-US" altLang="ko-Kore-KR" sz="1100" dirty="0">
                <a:latin typeface="Monaco" pitchFamily="2" charset="0"/>
              </a:rPr>
              <a:t>123         "type": "local",</a:t>
            </a:r>
          </a:p>
          <a:p>
            <a:r>
              <a:rPr lang="en-US" altLang="ko-Kore-KR" sz="1100" dirty="0">
                <a:latin typeface="Monaco" pitchFamily="2" charset="0"/>
              </a:rPr>
              <a:t>124         "module": "artiq.coredevice.ad9912",</a:t>
            </a:r>
          </a:p>
          <a:p>
            <a:r>
              <a:rPr lang="en-US" altLang="ko-Kore-KR" sz="1100" dirty="0">
                <a:latin typeface="Monaco" pitchFamily="2" charset="0"/>
              </a:rPr>
              <a:t>125         "class": "AD9912",</a:t>
            </a:r>
          </a:p>
          <a:p>
            <a:r>
              <a:rPr lang="en-US" altLang="ko-Kore-KR" sz="1100" dirty="0">
                <a:latin typeface="Monaco" pitchFamily="2" charset="0"/>
              </a:rPr>
              <a:t>126         "arguments": {</a:t>
            </a:r>
          </a:p>
          <a:p>
            <a:r>
              <a:rPr lang="en-US" altLang="ko-Kore-KR" sz="1100" dirty="0">
                <a:latin typeface="Monaco" pitchFamily="2" charset="0"/>
              </a:rPr>
              <a:t>127             "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": 4,</a:t>
            </a:r>
          </a:p>
          <a:p>
            <a:r>
              <a:rPr lang="en-US" altLang="ko-Kore-KR" sz="1100" dirty="0">
                <a:latin typeface="Monaco" pitchFamily="2" charset="0"/>
              </a:rPr>
              <a:t>128             "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": 7,</a:t>
            </a:r>
          </a:p>
          <a:p>
            <a:r>
              <a:rPr lang="en-US" altLang="ko-Kore-KR" sz="1100" dirty="0">
                <a:latin typeface="Monaco" pitchFamily="2" charset="0"/>
              </a:rPr>
              <a:t>129             "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": "urukul0_cpld",</a:t>
            </a:r>
          </a:p>
          <a:p>
            <a:r>
              <a:rPr lang="en-US" altLang="ko-Kore-KR" sz="1100" dirty="0">
                <a:latin typeface="Monaco" pitchFamily="2" charset="0"/>
              </a:rPr>
              <a:t>130             "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": "ttl_urukul0_sw0",</a:t>
            </a:r>
          </a:p>
          <a:p>
            <a:r>
              <a:rPr lang="en-US" altLang="ko-Kore-KR" sz="1100" dirty="0">
                <a:latin typeface="Monaco" pitchFamily="2" charset="0"/>
              </a:rPr>
              <a:t>131         }</a:t>
            </a:r>
          </a:p>
          <a:p>
            <a:r>
              <a:rPr lang="en-US" altLang="ko-Kore-KR" sz="1100" dirty="0">
                <a:latin typeface="Monaco" pitchFamily="2" charset="0"/>
              </a:rPr>
              <a:t>132 }</a:t>
            </a:r>
            <a:endParaRPr lang="ko-Kore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9A42B6-3A11-C29E-24E3-CBC3B80DF661}"/>
              </a:ext>
            </a:extLst>
          </p:cNvPr>
          <p:cNvSpPr/>
          <p:nvPr/>
        </p:nvSpPr>
        <p:spPr>
          <a:xfrm>
            <a:off x="5896771" y="4636477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D04C-065E-FDAF-858B-78AEF61A0D18}"/>
              </a:ext>
            </a:extLst>
          </p:cNvPr>
          <p:cNvSpPr txBox="1"/>
          <p:nvPr/>
        </p:nvSpPr>
        <p:spPr>
          <a:xfrm>
            <a:off x="10164748" y="4561421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RF switch driver</a:t>
            </a:r>
            <a:endParaRPr kumimoji="1" lang="ko-Kore-KR" altLang="en-US" sz="1300" dirty="0"/>
          </a:p>
        </p:txBody>
      </p:sp>
      <p:cxnSp>
        <p:nvCxnSpPr>
          <p:cNvPr id="10" name="꺾인 연결선[E] 8">
            <a:extLst>
              <a:ext uri="{FF2B5EF4-FFF2-40B4-BE49-F238E27FC236}">
                <a16:creationId xmlns:a16="http://schemas.microsoft.com/office/drawing/2014/main" id="{E0D97D25-FB06-EE80-320C-F6487B9B848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519960" y="4707615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D872E-E918-31F0-9B78-4D3EAA921373}"/>
              </a:ext>
            </a:extLst>
          </p:cNvPr>
          <p:cNvSpPr/>
          <p:nvPr/>
        </p:nvSpPr>
        <p:spPr>
          <a:xfrm>
            <a:off x="5896771" y="4478414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1203-E065-0370-A619-A1545F9C0C9B}"/>
              </a:ext>
            </a:extLst>
          </p:cNvPr>
          <p:cNvSpPr txBox="1"/>
          <p:nvPr/>
        </p:nvSpPr>
        <p:spPr>
          <a:xfrm>
            <a:off x="10164748" y="4403358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CPLD driver</a:t>
            </a:r>
            <a:endParaRPr kumimoji="1" lang="ko-Kore-KR" altLang="en-US" sz="1300" dirty="0"/>
          </a:p>
        </p:txBody>
      </p:sp>
      <p:cxnSp>
        <p:nvCxnSpPr>
          <p:cNvPr id="13" name="꺾인 연결선[E] 13">
            <a:extLst>
              <a:ext uri="{FF2B5EF4-FFF2-40B4-BE49-F238E27FC236}">
                <a16:creationId xmlns:a16="http://schemas.microsoft.com/office/drawing/2014/main" id="{CED996D8-CD9E-F6F8-5E8E-3F2903E3153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519960" y="4549552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033EB2-80FA-37DF-40BA-325D7E80FFF9}"/>
              </a:ext>
            </a:extLst>
          </p:cNvPr>
          <p:cNvSpPr/>
          <p:nvPr/>
        </p:nvSpPr>
        <p:spPr>
          <a:xfrm>
            <a:off x="5896771" y="4139859"/>
            <a:ext cx="2623189" cy="145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76CED-E0CB-8090-6695-B3655C2FC09A}"/>
              </a:ext>
            </a:extLst>
          </p:cNvPr>
          <p:cNvSpPr txBox="1"/>
          <p:nvPr/>
        </p:nvSpPr>
        <p:spPr>
          <a:xfrm>
            <a:off x="10164748" y="4064803"/>
            <a:ext cx="19419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PLL multiply factor</a:t>
            </a:r>
            <a:endParaRPr kumimoji="1" lang="ko-Kore-KR" altLang="en-US" sz="1300" dirty="0"/>
          </a:p>
        </p:txBody>
      </p:sp>
      <p:cxnSp>
        <p:nvCxnSpPr>
          <p:cNvPr id="16" name="꺾인 연결선[E] 18">
            <a:extLst>
              <a:ext uri="{FF2B5EF4-FFF2-40B4-BE49-F238E27FC236}">
                <a16:creationId xmlns:a16="http://schemas.microsoft.com/office/drawing/2014/main" id="{A406863A-ABCE-9ADA-6A8F-5C9760805C1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519960" y="4210997"/>
            <a:ext cx="1644788" cy="1852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6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CE1AA-D3BD-5595-888E-F493A15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Cause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81B88-E9DD-71D3-52BE-8D1B6EEF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042140"/>
            <a:ext cx="12021312" cy="1699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Different time of profile signal arrival time </a:t>
            </a:r>
          </a:p>
          <a:p>
            <a:pPr marL="0" indent="0">
              <a:buNone/>
            </a:pPr>
            <a:r>
              <a:rPr lang="ko-KR" altLang="en-US" dirty="0"/>
              <a:t>→ </a:t>
            </a:r>
            <a:r>
              <a:rPr lang="en-US" altLang="ko-KR" dirty="0"/>
              <a:t>Only one profile pin cause change in input buffer register</a:t>
            </a:r>
          </a:p>
          <a:p>
            <a:pPr marL="0" indent="0">
              <a:buNone/>
            </a:pPr>
            <a:r>
              <a:rPr lang="en-US" altLang="ko-KR" sz="1200" dirty="0"/>
              <a:t>see </a:t>
            </a:r>
            <a:r>
              <a:rPr lang="en-US" altLang="ko-KR" sz="1200" dirty="0">
                <a:hlinkClick r:id="rId2"/>
              </a:rPr>
              <a:t>https://ez.analog.com/dds/f/q-a/29655/ad9914-profile-change-problem</a:t>
            </a:r>
            <a:r>
              <a:rPr lang="en-US" altLang="ko-KR" sz="1200" dirty="0"/>
              <a:t> </a:t>
            </a:r>
          </a:p>
          <a:p>
            <a:pPr marL="0" indent="0">
              <a:buNone/>
            </a:pPr>
            <a:r>
              <a:rPr lang="en-US" altLang="ko-KR" sz="1200" dirty="0"/>
              <a:t>NIST and M-Labs suffered from same issue with AD9914 and AD9910 respectively. see </a:t>
            </a:r>
            <a:r>
              <a:rPr lang="en-US" altLang="ko-KR" sz="1200" dirty="0">
                <a:hlinkClick r:id="rId3"/>
              </a:rPr>
              <a:t>https://github.com/m-labs/artiq/issues/1994</a:t>
            </a:r>
            <a:r>
              <a:rPr lang="en-US" altLang="ko-KR" sz="1200" dirty="0"/>
              <a:t>  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354E0-F7A7-1D5C-2139-6F71231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3499D3-77D1-1CCB-4FDE-7AF705A11585}"/>
              </a:ext>
            </a:extLst>
          </p:cNvPr>
          <p:cNvCxnSpPr>
            <a:cxnSpLocks/>
          </p:cNvCxnSpPr>
          <p:nvPr/>
        </p:nvCxnSpPr>
        <p:spPr>
          <a:xfrm>
            <a:off x="1686673" y="1998985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95BC76-2550-FFC9-7F89-48B93C601DBC}"/>
              </a:ext>
            </a:extLst>
          </p:cNvPr>
          <p:cNvCxnSpPr>
            <a:cxnSpLocks/>
          </p:cNvCxnSpPr>
          <p:nvPr/>
        </p:nvCxnSpPr>
        <p:spPr>
          <a:xfrm>
            <a:off x="1686673" y="2652721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DEB476-4E14-E2F1-FD99-4BD3F5AFB280}"/>
              </a:ext>
            </a:extLst>
          </p:cNvPr>
          <p:cNvCxnSpPr>
            <a:cxnSpLocks/>
          </p:cNvCxnSpPr>
          <p:nvPr/>
        </p:nvCxnSpPr>
        <p:spPr>
          <a:xfrm>
            <a:off x="1686673" y="3243623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자유형 62">
            <a:extLst>
              <a:ext uri="{FF2B5EF4-FFF2-40B4-BE49-F238E27FC236}">
                <a16:creationId xmlns:a16="http://schemas.microsoft.com/office/drawing/2014/main" id="{BBE843B9-DF76-55DE-153A-8102D4B806D2}"/>
              </a:ext>
            </a:extLst>
          </p:cNvPr>
          <p:cNvSpPr/>
          <p:nvPr/>
        </p:nvSpPr>
        <p:spPr>
          <a:xfrm>
            <a:off x="3589846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678C028-F702-C28C-E65E-A3EF87486DC9}"/>
              </a:ext>
            </a:extLst>
          </p:cNvPr>
          <p:cNvCxnSpPr>
            <a:cxnSpLocks/>
          </p:cNvCxnSpPr>
          <p:nvPr/>
        </p:nvCxnSpPr>
        <p:spPr>
          <a:xfrm>
            <a:off x="1686673" y="381530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D3AA21-02A2-CE71-4E29-105EC69F19F7}"/>
              </a:ext>
            </a:extLst>
          </p:cNvPr>
          <p:cNvSpPr txBox="1"/>
          <p:nvPr/>
        </p:nvSpPr>
        <p:spPr>
          <a:xfrm>
            <a:off x="219639" y="357518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Profile[2]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cxnSp>
        <p:nvCxnSpPr>
          <p:cNvPr id="132" name="직선 연결선[R] 116">
            <a:extLst>
              <a:ext uri="{FF2B5EF4-FFF2-40B4-BE49-F238E27FC236}">
                <a16:creationId xmlns:a16="http://schemas.microsoft.com/office/drawing/2014/main" id="{A5B81A33-880A-F834-E7F4-9B1383A33A27}"/>
              </a:ext>
            </a:extLst>
          </p:cNvPr>
          <p:cNvCxnSpPr>
            <a:cxnSpLocks/>
          </p:cNvCxnSpPr>
          <p:nvPr/>
        </p:nvCxnSpPr>
        <p:spPr>
          <a:xfrm flipH="1">
            <a:off x="1068804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17">
            <a:extLst>
              <a:ext uri="{FF2B5EF4-FFF2-40B4-BE49-F238E27FC236}">
                <a16:creationId xmlns:a16="http://schemas.microsoft.com/office/drawing/2014/main" id="{C2EF2B3B-AB6D-E37F-E1C5-60886B0C0987}"/>
              </a:ext>
            </a:extLst>
          </p:cNvPr>
          <p:cNvCxnSpPr>
            <a:cxnSpLocks/>
          </p:cNvCxnSpPr>
          <p:nvPr/>
        </p:nvCxnSpPr>
        <p:spPr>
          <a:xfrm flipH="1">
            <a:off x="1061617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[R] 118">
            <a:extLst>
              <a:ext uri="{FF2B5EF4-FFF2-40B4-BE49-F238E27FC236}">
                <a16:creationId xmlns:a16="http://schemas.microsoft.com/office/drawing/2014/main" id="{06AB3FC1-D621-B884-34BD-B57972E62D2A}"/>
              </a:ext>
            </a:extLst>
          </p:cNvPr>
          <p:cNvCxnSpPr>
            <a:cxnSpLocks/>
          </p:cNvCxnSpPr>
          <p:nvPr/>
        </p:nvCxnSpPr>
        <p:spPr>
          <a:xfrm flipH="1">
            <a:off x="1075888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[R] 119">
            <a:extLst>
              <a:ext uri="{FF2B5EF4-FFF2-40B4-BE49-F238E27FC236}">
                <a16:creationId xmlns:a16="http://schemas.microsoft.com/office/drawing/2014/main" id="{9C71DE94-F5B0-DFB4-19F5-17B3E7A2C011}"/>
              </a:ext>
            </a:extLst>
          </p:cNvPr>
          <p:cNvCxnSpPr>
            <a:cxnSpLocks/>
          </p:cNvCxnSpPr>
          <p:nvPr/>
        </p:nvCxnSpPr>
        <p:spPr>
          <a:xfrm flipH="1">
            <a:off x="109020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[R] 120">
            <a:extLst>
              <a:ext uri="{FF2B5EF4-FFF2-40B4-BE49-F238E27FC236}">
                <a16:creationId xmlns:a16="http://schemas.microsoft.com/office/drawing/2014/main" id="{5EC51B89-4E23-201B-F591-B54F0C4FB9FF}"/>
              </a:ext>
            </a:extLst>
          </p:cNvPr>
          <p:cNvCxnSpPr>
            <a:cxnSpLocks/>
          </p:cNvCxnSpPr>
          <p:nvPr/>
        </p:nvCxnSpPr>
        <p:spPr>
          <a:xfrm flipH="1">
            <a:off x="108301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[R] 121">
            <a:extLst>
              <a:ext uri="{FF2B5EF4-FFF2-40B4-BE49-F238E27FC236}">
                <a16:creationId xmlns:a16="http://schemas.microsoft.com/office/drawing/2014/main" id="{55A1E846-BFE6-5A3A-17AE-49D4BD0F663B}"/>
              </a:ext>
            </a:extLst>
          </p:cNvPr>
          <p:cNvCxnSpPr>
            <a:cxnSpLocks/>
          </p:cNvCxnSpPr>
          <p:nvPr/>
        </p:nvCxnSpPr>
        <p:spPr>
          <a:xfrm flipH="1">
            <a:off x="1097755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[R] 124">
            <a:extLst>
              <a:ext uri="{FF2B5EF4-FFF2-40B4-BE49-F238E27FC236}">
                <a16:creationId xmlns:a16="http://schemas.microsoft.com/office/drawing/2014/main" id="{39223210-217A-51C5-5F24-9E31DCCD4E2A}"/>
              </a:ext>
            </a:extLst>
          </p:cNvPr>
          <p:cNvCxnSpPr>
            <a:cxnSpLocks/>
          </p:cNvCxnSpPr>
          <p:nvPr/>
        </p:nvCxnSpPr>
        <p:spPr>
          <a:xfrm flipH="1">
            <a:off x="11040848" y="4419392"/>
            <a:ext cx="91714" cy="28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[R] 116">
            <a:extLst>
              <a:ext uri="{FF2B5EF4-FFF2-40B4-BE49-F238E27FC236}">
                <a16:creationId xmlns:a16="http://schemas.microsoft.com/office/drawing/2014/main" id="{DC4F0095-0883-36E9-9C84-06177D4835CE}"/>
              </a:ext>
            </a:extLst>
          </p:cNvPr>
          <p:cNvCxnSpPr>
            <a:cxnSpLocks/>
          </p:cNvCxnSpPr>
          <p:nvPr/>
        </p:nvCxnSpPr>
        <p:spPr>
          <a:xfrm flipH="1">
            <a:off x="1026297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[R] 117">
            <a:extLst>
              <a:ext uri="{FF2B5EF4-FFF2-40B4-BE49-F238E27FC236}">
                <a16:creationId xmlns:a16="http://schemas.microsoft.com/office/drawing/2014/main" id="{71A12D9D-4564-362B-726E-4F4B17B670C3}"/>
              </a:ext>
            </a:extLst>
          </p:cNvPr>
          <p:cNvCxnSpPr>
            <a:cxnSpLocks/>
          </p:cNvCxnSpPr>
          <p:nvPr/>
        </p:nvCxnSpPr>
        <p:spPr>
          <a:xfrm flipH="1">
            <a:off x="1019110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[R] 118">
            <a:extLst>
              <a:ext uri="{FF2B5EF4-FFF2-40B4-BE49-F238E27FC236}">
                <a16:creationId xmlns:a16="http://schemas.microsoft.com/office/drawing/2014/main" id="{AAA265CD-2BDE-C347-E009-6A15AA4D7706}"/>
              </a:ext>
            </a:extLst>
          </p:cNvPr>
          <p:cNvCxnSpPr>
            <a:cxnSpLocks/>
          </p:cNvCxnSpPr>
          <p:nvPr/>
        </p:nvCxnSpPr>
        <p:spPr>
          <a:xfrm flipH="1">
            <a:off x="1033381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[R] 119">
            <a:extLst>
              <a:ext uri="{FF2B5EF4-FFF2-40B4-BE49-F238E27FC236}">
                <a16:creationId xmlns:a16="http://schemas.microsoft.com/office/drawing/2014/main" id="{92CE040E-E28A-F504-0601-CFD6493E1311}"/>
              </a:ext>
            </a:extLst>
          </p:cNvPr>
          <p:cNvCxnSpPr>
            <a:cxnSpLocks/>
          </p:cNvCxnSpPr>
          <p:nvPr/>
        </p:nvCxnSpPr>
        <p:spPr>
          <a:xfrm flipH="1">
            <a:off x="1047695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20">
            <a:extLst>
              <a:ext uri="{FF2B5EF4-FFF2-40B4-BE49-F238E27FC236}">
                <a16:creationId xmlns:a16="http://schemas.microsoft.com/office/drawing/2014/main" id="{7242FD67-B135-8793-D799-96E8432ACB2F}"/>
              </a:ext>
            </a:extLst>
          </p:cNvPr>
          <p:cNvCxnSpPr>
            <a:cxnSpLocks/>
          </p:cNvCxnSpPr>
          <p:nvPr/>
        </p:nvCxnSpPr>
        <p:spPr>
          <a:xfrm flipH="1">
            <a:off x="1040508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[R] 121">
            <a:extLst>
              <a:ext uri="{FF2B5EF4-FFF2-40B4-BE49-F238E27FC236}">
                <a16:creationId xmlns:a16="http://schemas.microsoft.com/office/drawing/2014/main" id="{C9A57F42-7AB4-E6BA-8A0F-469A32A8A239}"/>
              </a:ext>
            </a:extLst>
          </p:cNvPr>
          <p:cNvCxnSpPr>
            <a:cxnSpLocks/>
          </p:cNvCxnSpPr>
          <p:nvPr/>
        </p:nvCxnSpPr>
        <p:spPr>
          <a:xfrm flipH="1">
            <a:off x="1055248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16">
            <a:extLst>
              <a:ext uri="{FF2B5EF4-FFF2-40B4-BE49-F238E27FC236}">
                <a16:creationId xmlns:a16="http://schemas.microsoft.com/office/drawing/2014/main" id="{5E21A42F-578C-B2CC-7428-908709E92B79}"/>
              </a:ext>
            </a:extLst>
          </p:cNvPr>
          <p:cNvCxnSpPr>
            <a:cxnSpLocks/>
          </p:cNvCxnSpPr>
          <p:nvPr/>
        </p:nvCxnSpPr>
        <p:spPr>
          <a:xfrm flipH="1">
            <a:off x="9834590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[R] 117">
            <a:extLst>
              <a:ext uri="{FF2B5EF4-FFF2-40B4-BE49-F238E27FC236}">
                <a16:creationId xmlns:a16="http://schemas.microsoft.com/office/drawing/2014/main" id="{8211997C-B19A-D48C-F6A3-7CFF7703DF3F}"/>
              </a:ext>
            </a:extLst>
          </p:cNvPr>
          <p:cNvCxnSpPr>
            <a:cxnSpLocks/>
          </p:cNvCxnSpPr>
          <p:nvPr/>
        </p:nvCxnSpPr>
        <p:spPr>
          <a:xfrm flipH="1">
            <a:off x="976271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18">
            <a:extLst>
              <a:ext uri="{FF2B5EF4-FFF2-40B4-BE49-F238E27FC236}">
                <a16:creationId xmlns:a16="http://schemas.microsoft.com/office/drawing/2014/main" id="{838B5496-2332-643A-B60C-6A383FB75DA2}"/>
              </a:ext>
            </a:extLst>
          </p:cNvPr>
          <p:cNvCxnSpPr>
            <a:cxnSpLocks/>
          </p:cNvCxnSpPr>
          <p:nvPr/>
        </p:nvCxnSpPr>
        <p:spPr>
          <a:xfrm flipH="1">
            <a:off x="9905427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[R] 119">
            <a:extLst>
              <a:ext uri="{FF2B5EF4-FFF2-40B4-BE49-F238E27FC236}">
                <a16:creationId xmlns:a16="http://schemas.microsoft.com/office/drawing/2014/main" id="{D0F08AAD-BEDD-196F-D6F2-2AC6CA47B524}"/>
              </a:ext>
            </a:extLst>
          </p:cNvPr>
          <p:cNvCxnSpPr>
            <a:cxnSpLocks/>
          </p:cNvCxnSpPr>
          <p:nvPr/>
        </p:nvCxnSpPr>
        <p:spPr>
          <a:xfrm flipH="1">
            <a:off x="10048566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[R] 120">
            <a:extLst>
              <a:ext uri="{FF2B5EF4-FFF2-40B4-BE49-F238E27FC236}">
                <a16:creationId xmlns:a16="http://schemas.microsoft.com/office/drawing/2014/main" id="{A3D9C6CA-F515-7FE8-0563-2669A1505063}"/>
              </a:ext>
            </a:extLst>
          </p:cNvPr>
          <p:cNvCxnSpPr>
            <a:cxnSpLocks/>
          </p:cNvCxnSpPr>
          <p:nvPr/>
        </p:nvCxnSpPr>
        <p:spPr>
          <a:xfrm flipH="1">
            <a:off x="997669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[R] 121">
            <a:extLst>
              <a:ext uri="{FF2B5EF4-FFF2-40B4-BE49-F238E27FC236}">
                <a16:creationId xmlns:a16="http://schemas.microsoft.com/office/drawing/2014/main" id="{ABA9DF80-E504-E5C0-92A8-32070683F4B0}"/>
              </a:ext>
            </a:extLst>
          </p:cNvPr>
          <p:cNvCxnSpPr>
            <a:cxnSpLocks/>
          </p:cNvCxnSpPr>
          <p:nvPr/>
        </p:nvCxnSpPr>
        <p:spPr>
          <a:xfrm flipH="1">
            <a:off x="10124097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[R] 116">
            <a:extLst>
              <a:ext uri="{FF2B5EF4-FFF2-40B4-BE49-F238E27FC236}">
                <a16:creationId xmlns:a16="http://schemas.microsoft.com/office/drawing/2014/main" id="{6C4050DA-149A-CD44-1456-2DFDF7653E5A}"/>
              </a:ext>
            </a:extLst>
          </p:cNvPr>
          <p:cNvCxnSpPr>
            <a:cxnSpLocks/>
          </p:cNvCxnSpPr>
          <p:nvPr/>
        </p:nvCxnSpPr>
        <p:spPr>
          <a:xfrm flipH="1">
            <a:off x="9405767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[R] 117">
            <a:extLst>
              <a:ext uri="{FF2B5EF4-FFF2-40B4-BE49-F238E27FC236}">
                <a16:creationId xmlns:a16="http://schemas.microsoft.com/office/drawing/2014/main" id="{913DD7F5-5397-0122-4E7B-6BDD9C2C2C48}"/>
              </a:ext>
            </a:extLst>
          </p:cNvPr>
          <p:cNvCxnSpPr>
            <a:cxnSpLocks/>
          </p:cNvCxnSpPr>
          <p:nvPr/>
        </p:nvCxnSpPr>
        <p:spPr>
          <a:xfrm flipH="1">
            <a:off x="933389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[R] 118">
            <a:extLst>
              <a:ext uri="{FF2B5EF4-FFF2-40B4-BE49-F238E27FC236}">
                <a16:creationId xmlns:a16="http://schemas.microsoft.com/office/drawing/2014/main" id="{64CACD4B-563A-9AC1-945A-2949CDC4753F}"/>
              </a:ext>
            </a:extLst>
          </p:cNvPr>
          <p:cNvCxnSpPr>
            <a:cxnSpLocks/>
          </p:cNvCxnSpPr>
          <p:nvPr/>
        </p:nvCxnSpPr>
        <p:spPr>
          <a:xfrm flipH="1">
            <a:off x="9476604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19">
            <a:extLst>
              <a:ext uri="{FF2B5EF4-FFF2-40B4-BE49-F238E27FC236}">
                <a16:creationId xmlns:a16="http://schemas.microsoft.com/office/drawing/2014/main" id="{F07DC44F-6502-7B10-73D0-16708826EE5D}"/>
              </a:ext>
            </a:extLst>
          </p:cNvPr>
          <p:cNvCxnSpPr>
            <a:cxnSpLocks/>
          </p:cNvCxnSpPr>
          <p:nvPr/>
        </p:nvCxnSpPr>
        <p:spPr>
          <a:xfrm flipH="1">
            <a:off x="961974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[R] 120">
            <a:extLst>
              <a:ext uri="{FF2B5EF4-FFF2-40B4-BE49-F238E27FC236}">
                <a16:creationId xmlns:a16="http://schemas.microsoft.com/office/drawing/2014/main" id="{9E3A55D9-5DC4-45D6-81D0-B8CE6DF99184}"/>
              </a:ext>
            </a:extLst>
          </p:cNvPr>
          <p:cNvCxnSpPr>
            <a:cxnSpLocks/>
          </p:cNvCxnSpPr>
          <p:nvPr/>
        </p:nvCxnSpPr>
        <p:spPr>
          <a:xfrm flipH="1">
            <a:off x="95478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[R] 121">
            <a:extLst>
              <a:ext uri="{FF2B5EF4-FFF2-40B4-BE49-F238E27FC236}">
                <a16:creationId xmlns:a16="http://schemas.microsoft.com/office/drawing/2014/main" id="{1DCABFD9-3173-948B-2E02-3C9D53BB2F55}"/>
              </a:ext>
            </a:extLst>
          </p:cNvPr>
          <p:cNvCxnSpPr>
            <a:cxnSpLocks/>
          </p:cNvCxnSpPr>
          <p:nvPr/>
        </p:nvCxnSpPr>
        <p:spPr>
          <a:xfrm flipH="1">
            <a:off x="9695274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[R] 116">
            <a:extLst>
              <a:ext uri="{FF2B5EF4-FFF2-40B4-BE49-F238E27FC236}">
                <a16:creationId xmlns:a16="http://schemas.microsoft.com/office/drawing/2014/main" id="{3F9D303F-142B-FD29-C5DF-13FE014D2166}"/>
              </a:ext>
            </a:extLst>
          </p:cNvPr>
          <p:cNvCxnSpPr>
            <a:cxnSpLocks/>
          </p:cNvCxnSpPr>
          <p:nvPr/>
        </p:nvCxnSpPr>
        <p:spPr>
          <a:xfrm flipH="1">
            <a:off x="8980696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[R] 117">
            <a:extLst>
              <a:ext uri="{FF2B5EF4-FFF2-40B4-BE49-F238E27FC236}">
                <a16:creationId xmlns:a16="http://schemas.microsoft.com/office/drawing/2014/main" id="{EBDA34B4-8F6E-33BB-9750-2AD16F5C8A28}"/>
              </a:ext>
            </a:extLst>
          </p:cNvPr>
          <p:cNvCxnSpPr>
            <a:cxnSpLocks/>
          </p:cNvCxnSpPr>
          <p:nvPr/>
        </p:nvCxnSpPr>
        <p:spPr>
          <a:xfrm flipH="1">
            <a:off x="890882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[R] 118">
            <a:extLst>
              <a:ext uri="{FF2B5EF4-FFF2-40B4-BE49-F238E27FC236}">
                <a16:creationId xmlns:a16="http://schemas.microsoft.com/office/drawing/2014/main" id="{82C53BCC-706B-6165-B58D-B599C7230930}"/>
              </a:ext>
            </a:extLst>
          </p:cNvPr>
          <p:cNvCxnSpPr>
            <a:cxnSpLocks/>
          </p:cNvCxnSpPr>
          <p:nvPr/>
        </p:nvCxnSpPr>
        <p:spPr>
          <a:xfrm flipH="1">
            <a:off x="9051533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[R] 119">
            <a:extLst>
              <a:ext uri="{FF2B5EF4-FFF2-40B4-BE49-F238E27FC236}">
                <a16:creationId xmlns:a16="http://schemas.microsoft.com/office/drawing/2014/main" id="{90135B6F-9562-93B5-1E66-9850F292E95F}"/>
              </a:ext>
            </a:extLst>
          </p:cNvPr>
          <p:cNvCxnSpPr>
            <a:cxnSpLocks/>
          </p:cNvCxnSpPr>
          <p:nvPr/>
        </p:nvCxnSpPr>
        <p:spPr>
          <a:xfrm flipH="1">
            <a:off x="9194672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[R] 120">
            <a:extLst>
              <a:ext uri="{FF2B5EF4-FFF2-40B4-BE49-F238E27FC236}">
                <a16:creationId xmlns:a16="http://schemas.microsoft.com/office/drawing/2014/main" id="{E205534F-094F-34B5-0C89-3EA6A238C64C}"/>
              </a:ext>
            </a:extLst>
          </p:cNvPr>
          <p:cNvCxnSpPr>
            <a:cxnSpLocks/>
          </p:cNvCxnSpPr>
          <p:nvPr/>
        </p:nvCxnSpPr>
        <p:spPr>
          <a:xfrm flipH="1">
            <a:off x="9122801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[R] 121">
            <a:extLst>
              <a:ext uri="{FF2B5EF4-FFF2-40B4-BE49-F238E27FC236}">
                <a16:creationId xmlns:a16="http://schemas.microsoft.com/office/drawing/2014/main" id="{4001DCDA-3E0C-32E0-5563-9B87186A7E3C}"/>
              </a:ext>
            </a:extLst>
          </p:cNvPr>
          <p:cNvCxnSpPr>
            <a:cxnSpLocks/>
          </p:cNvCxnSpPr>
          <p:nvPr/>
        </p:nvCxnSpPr>
        <p:spPr>
          <a:xfrm flipH="1">
            <a:off x="9270203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6">
            <a:extLst>
              <a:ext uri="{FF2B5EF4-FFF2-40B4-BE49-F238E27FC236}">
                <a16:creationId xmlns:a16="http://schemas.microsoft.com/office/drawing/2014/main" id="{721781B0-9902-7B1B-BEFE-1C5AB0A37A84}"/>
              </a:ext>
            </a:extLst>
          </p:cNvPr>
          <p:cNvCxnSpPr>
            <a:cxnSpLocks/>
          </p:cNvCxnSpPr>
          <p:nvPr/>
        </p:nvCxnSpPr>
        <p:spPr>
          <a:xfrm flipH="1">
            <a:off x="8546083" y="4324183"/>
            <a:ext cx="127380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[R] 117">
            <a:extLst>
              <a:ext uri="{FF2B5EF4-FFF2-40B4-BE49-F238E27FC236}">
                <a16:creationId xmlns:a16="http://schemas.microsoft.com/office/drawing/2014/main" id="{94433246-EF19-0489-7860-B4433E9A0E95}"/>
              </a:ext>
            </a:extLst>
          </p:cNvPr>
          <p:cNvCxnSpPr>
            <a:cxnSpLocks/>
          </p:cNvCxnSpPr>
          <p:nvPr/>
        </p:nvCxnSpPr>
        <p:spPr>
          <a:xfrm flipH="1">
            <a:off x="847421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[R] 118">
            <a:extLst>
              <a:ext uri="{FF2B5EF4-FFF2-40B4-BE49-F238E27FC236}">
                <a16:creationId xmlns:a16="http://schemas.microsoft.com/office/drawing/2014/main" id="{77048D45-C276-D2AA-AFBF-EE6F912BE24B}"/>
              </a:ext>
            </a:extLst>
          </p:cNvPr>
          <p:cNvCxnSpPr>
            <a:cxnSpLocks/>
          </p:cNvCxnSpPr>
          <p:nvPr/>
        </p:nvCxnSpPr>
        <p:spPr>
          <a:xfrm flipH="1">
            <a:off x="8616920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[R] 119">
            <a:extLst>
              <a:ext uri="{FF2B5EF4-FFF2-40B4-BE49-F238E27FC236}">
                <a16:creationId xmlns:a16="http://schemas.microsoft.com/office/drawing/2014/main" id="{CD88A1CA-08ED-9D62-A636-629774951B3F}"/>
              </a:ext>
            </a:extLst>
          </p:cNvPr>
          <p:cNvCxnSpPr>
            <a:cxnSpLocks/>
          </p:cNvCxnSpPr>
          <p:nvPr/>
        </p:nvCxnSpPr>
        <p:spPr>
          <a:xfrm flipH="1">
            <a:off x="8760059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[R] 120">
            <a:extLst>
              <a:ext uri="{FF2B5EF4-FFF2-40B4-BE49-F238E27FC236}">
                <a16:creationId xmlns:a16="http://schemas.microsoft.com/office/drawing/2014/main" id="{8B0E7835-4B40-BC67-AC12-69BD7634A548}"/>
              </a:ext>
            </a:extLst>
          </p:cNvPr>
          <p:cNvCxnSpPr>
            <a:cxnSpLocks/>
          </p:cNvCxnSpPr>
          <p:nvPr/>
        </p:nvCxnSpPr>
        <p:spPr>
          <a:xfrm flipH="1">
            <a:off x="8688188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21">
            <a:extLst>
              <a:ext uri="{FF2B5EF4-FFF2-40B4-BE49-F238E27FC236}">
                <a16:creationId xmlns:a16="http://schemas.microsoft.com/office/drawing/2014/main" id="{3D0E0FEB-230F-3032-956D-46318B3ABE19}"/>
              </a:ext>
            </a:extLst>
          </p:cNvPr>
          <p:cNvCxnSpPr>
            <a:cxnSpLocks/>
          </p:cNvCxnSpPr>
          <p:nvPr/>
        </p:nvCxnSpPr>
        <p:spPr>
          <a:xfrm flipH="1">
            <a:off x="8835590" y="4324183"/>
            <a:ext cx="127381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[R] 116">
            <a:extLst>
              <a:ext uri="{FF2B5EF4-FFF2-40B4-BE49-F238E27FC236}">
                <a16:creationId xmlns:a16="http://schemas.microsoft.com/office/drawing/2014/main" id="{449BE648-49C9-6999-3F8B-1B0601284A0D}"/>
              </a:ext>
            </a:extLst>
          </p:cNvPr>
          <p:cNvCxnSpPr>
            <a:cxnSpLocks/>
          </p:cNvCxnSpPr>
          <p:nvPr/>
        </p:nvCxnSpPr>
        <p:spPr>
          <a:xfrm flipH="1">
            <a:off x="8353128" y="4324183"/>
            <a:ext cx="107941" cy="317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[R] 117">
            <a:extLst>
              <a:ext uri="{FF2B5EF4-FFF2-40B4-BE49-F238E27FC236}">
                <a16:creationId xmlns:a16="http://schemas.microsoft.com/office/drawing/2014/main" id="{B998AFE7-D57E-43F4-FE49-058FC84EE391}"/>
              </a:ext>
            </a:extLst>
          </p:cNvPr>
          <p:cNvCxnSpPr>
            <a:cxnSpLocks/>
          </p:cNvCxnSpPr>
          <p:nvPr/>
        </p:nvCxnSpPr>
        <p:spPr>
          <a:xfrm flipH="1">
            <a:off x="8313525" y="4324183"/>
            <a:ext cx="75672" cy="22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[R] 118">
            <a:extLst>
              <a:ext uri="{FF2B5EF4-FFF2-40B4-BE49-F238E27FC236}">
                <a16:creationId xmlns:a16="http://schemas.microsoft.com/office/drawing/2014/main" id="{33E5FEED-D35D-E449-202D-69191759DFE4}"/>
              </a:ext>
            </a:extLst>
          </p:cNvPr>
          <p:cNvCxnSpPr>
            <a:cxnSpLocks/>
          </p:cNvCxnSpPr>
          <p:nvPr/>
        </p:nvCxnSpPr>
        <p:spPr>
          <a:xfrm flipH="1">
            <a:off x="8404525" y="4324183"/>
            <a:ext cx="127382" cy="37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73B9499D-A758-5D49-4E3A-C64B69F31E13}"/>
              </a:ext>
            </a:extLst>
          </p:cNvPr>
          <p:cNvCxnSpPr>
            <a:cxnSpLocks/>
          </p:cNvCxnSpPr>
          <p:nvPr/>
        </p:nvCxnSpPr>
        <p:spPr>
          <a:xfrm>
            <a:off x="1686673" y="1454229"/>
            <a:ext cx="9208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384B0BB-09FC-AE4C-4467-C41349BD738C}"/>
              </a:ext>
            </a:extLst>
          </p:cNvPr>
          <p:cNvSpPr txBox="1"/>
          <p:nvPr/>
        </p:nvSpPr>
        <p:spPr>
          <a:xfrm>
            <a:off x="487467" y="1308035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Profile[2]</a:t>
            </a:r>
            <a:endParaRPr kumimoji="1" lang="ko-Kore-KR" altLang="en-US" sz="1300" dirty="0"/>
          </a:p>
        </p:txBody>
      </p:sp>
      <p:sp>
        <p:nvSpPr>
          <p:cNvPr id="271" name="자유형 102">
            <a:extLst>
              <a:ext uri="{FF2B5EF4-FFF2-40B4-BE49-F238E27FC236}">
                <a16:creationId xmlns:a16="http://schemas.microsoft.com/office/drawing/2014/main" id="{DB46542F-DFF0-C68B-B160-65A8FA940EF4}"/>
              </a:ext>
            </a:extLst>
          </p:cNvPr>
          <p:cNvSpPr/>
          <p:nvPr/>
        </p:nvSpPr>
        <p:spPr>
          <a:xfrm>
            <a:off x="7042097" y="1273702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CCAF56B5-FA47-F7D7-F8C7-2C461A06D973}"/>
              </a:ext>
            </a:extLst>
          </p:cNvPr>
          <p:cNvSpPr txBox="1"/>
          <p:nvPr/>
        </p:nvSpPr>
        <p:spPr>
          <a:xfrm>
            <a:off x="487467" y="1855719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Profile[1]</a:t>
            </a:r>
            <a:endParaRPr kumimoji="1" lang="ko-Kore-KR" altLang="en-US" sz="130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149E2C-DBE6-2DF9-0895-D73933E0A165}"/>
              </a:ext>
            </a:extLst>
          </p:cNvPr>
          <p:cNvSpPr txBox="1"/>
          <p:nvPr/>
        </p:nvSpPr>
        <p:spPr>
          <a:xfrm>
            <a:off x="487467" y="2490622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Profile[0]</a:t>
            </a:r>
            <a:endParaRPr kumimoji="1" lang="ko-Kore-KR" altLang="en-US" sz="13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9E49675-EABE-35E4-F39A-5E224B1A247C}"/>
              </a:ext>
            </a:extLst>
          </p:cNvPr>
          <p:cNvSpPr txBox="1"/>
          <p:nvPr/>
        </p:nvSpPr>
        <p:spPr>
          <a:xfrm>
            <a:off x="487467" y="3089820"/>
            <a:ext cx="1125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SYNC_CLK</a:t>
            </a:r>
            <a:endParaRPr kumimoji="1" lang="ko-Kore-KR" altLang="en-US" sz="1300" dirty="0"/>
          </a:p>
        </p:txBody>
      </p:sp>
      <p:sp>
        <p:nvSpPr>
          <p:cNvPr id="273" name="자유형: 도형 272">
            <a:extLst>
              <a:ext uri="{FF2B5EF4-FFF2-40B4-BE49-F238E27FC236}">
                <a16:creationId xmlns:a16="http://schemas.microsoft.com/office/drawing/2014/main" id="{A39FA30D-634D-FB8E-7BEF-E67E43F691F1}"/>
              </a:ext>
            </a:extLst>
          </p:cNvPr>
          <p:cNvSpPr/>
          <p:nvPr/>
        </p:nvSpPr>
        <p:spPr>
          <a:xfrm>
            <a:off x="8296784" y="4324183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자유형: 도형 273">
            <a:extLst>
              <a:ext uri="{FF2B5EF4-FFF2-40B4-BE49-F238E27FC236}">
                <a16:creationId xmlns:a16="http://schemas.microsoft.com/office/drawing/2014/main" id="{44879A7B-8B19-E52A-1BCF-AC0A7062A3CD}"/>
              </a:ext>
            </a:extLst>
          </p:cNvPr>
          <p:cNvSpPr/>
          <p:nvPr/>
        </p:nvSpPr>
        <p:spPr>
          <a:xfrm rot="10800000">
            <a:off x="8296784" y="4510091"/>
            <a:ext cx="2838450" cy="180975"/>
          </a:xfrm>
          <a:custGeom>
            <a:avLst/>
            <a:gdLst>
              <a:gd name="connsiteX0" fmla="*/ 0 w 2838450"/>
              <a:gd name="connsiteY0" fmla="*/ 180975 h 180975"/>
              <a:gd name="connsiteX1" fmla="*/ 76200 w 2838450"/>
              <a:gd name="connsiteY1" fmla="*/ 0 h 180975"/>
              <a:gd name="connsiteX2" fmla="*/ 2838450 w 2838450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180975">
                <a:moveTo>
                  <a:pt x="0" y="180975"/>
                </a:moveTo>
                <a:lnTo>
                  <a:pt x="76200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2" name="연결선: 구부러짐 281">
            <a:extLst>
              <a:ext uri="{FF2B5EF4-FFF2-40B4-BE49-F238E27FC236}">
                <a16:creationId xmlns:a16="http://schemas.microsoft.com/office/drawing/2014/main" id="{51BDBECB-48A1-A552-D9D3-28770C79AF3C}"/>
              </a:ext>
            </a:extLst>
          </p:cNvPr>
          <p:cNvCxnSpPr>
            <a:cxnSpLocks/>
            <a:stCxn id="271" idx="1"/>
            <a:endCxn id="311" idx="1"/>
          </p:cNvCxnSpPr>
          <p:nvPr/>
        </p:nvCxnSpPr>
        <p:spPr>
          <a:xfrm>
            <a:off x="7145915" y="1273702"/>
            <a:ext cx="1211155" cy="2358574"/>
          </a:xfrm>
          <a:prstGeom prst="curvedConnector3">
            <a:avLst>
              <a:gd name="adj1" fmla="val 16638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21A0D837-9B28-73D6-9C01-3D6DC9AE9B98}"/>
              </a:ext>
            </a:extLst>
          </p:cNvPr>
          <p:cNvCxnSpPr>
            <a:cxnSpLocks/>
          </p:cNvCxnSpPr>
          <p:nvPr/>
        </p:nvCxnSpPr>
        <p:spPr>
          <a:xfrm>
            <a:off x="9108076" y="1273702"/>
            <a:ext cx="172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자유형 62">
            <a:extLst>
              <a:ext uri="{FF2B5EF4-FFF2-40B4-BE49-F238E27FC236}">
                <a16:creationId xmlns:a16="http://schemas.microsoft.com/office/drawing/2014/main" id="{287C6333-1A20-3340-7C67-BFECE8995755}"/>
              </a:ext>
            </a:extLst>
          </p:cNvPr>
          <p:cNvSpPr/>
          <p:nvPr/>
        </p:nvSpPr>
        <p:spPr>
          <a:xfrm>
            <a:off x="5764995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1" name="자유형 62">
            <a:extLst>
              <a:ext uri="{FF2B5EF4-FFF2-40B4-BE49-F238E27FC236}">
                <a16:creationId xmlns:a16="http://schemas.microsoft.com/office/drawing/2014/main" id="{D7B1E147-0EF2-1B4E-1151-A365B290D180}"/>
              </a:ext>
            </a:extLst>
          </p:cNvPr>
          <p:cNvSpPr/>
          <p:nvPr/>
        </p:nvSpPr>
        <p:spPr>
          <a:xfrm>
            <a:off x="7940144" y="3063133"/>
            <a:ext cx="1136573" cy="194553"/>
          </a:xfrm>
          <a:custGeom>
            <a:avLst/>
            <a:gdLst>
              <a:gd name="connsiteX0" fmla="*/ 0 w 1050588"/>
              <a:gd name="connsiteY0" fmla="*/ 186771 h 194553"/>
              <a:gd name="connsiteX1" fmla="*/ 77822 w 1050588"/>
              <a:gd name="connsiteY1" fmla="*/ 0 h 194553"/>
              <a:gd name="connsiteX2" fmla="*/ 774322 w 1050588"/>
              <a:gd name="connsiteY2" fmla="*/ 0 h 194553"/>
              <a:gd name="connsiteX3" fmla="*/ 964984 w 1050588"/>
              <a:gd name="connsiteY3" fmla="*/ 0 h 194553"/>
              <a:gd name="connsiteX4" fmla="*/ 1050588 w 1050588"/>
              <a:gd name="connsiteY4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588" h="194553">
                <a:moveTo>
                  <a:pt x="0" y="186771"/>
                </a:moveTo>
                <a:lnTo>
                  <a:pt x="77822" y="0"/>
                </a:lnTo>
                <a:lnTo>
                  <a:pt x="774322" y="0"/>
                </a:lnTo>
                <a:lnTo>
                  <a:pt x="964984" y="0"/>
                </a:lnTo>
                <a:lnTo>
                  <a:pt x="1050588" y="19455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2" name="자유형 102">
            <a:extLst>
              <a:ext uri="{FF2B5EF4-FFF2-40B4-BE49-F238E27FC236}">
                <a16:creationId xmlns:a16="http://schemas.microsoft.com/office/drawing/2014/main" id="{620FCF6B-5B67-FA31-3099-9B8EF5764FE5}"/>
              </a:ext>
            </a:extLst>
          </p:cNvPr>
          <p:cNvSpPr/>
          <p:nvPr/>
        </p:nvSpPr>
        <p:spPr>
          <a:xfrm>
            <a:off x="7910716" y="1819019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69764A40-A852-AE48-7162-20AE337870E9}"/>
              </a:ext>
            </a:extLst>
          </p:cNvPr>
          <p:cNvCxnSpPr>
            <a:cxnSpLocks/>
          </p:cNvCxnSpPr>
          <p:nvPr/>
        </p:nvCxnSpPr>
        <p:spPr>
          <a:xfrm>
            <a:off x="9961970" y="1819019"/>
            <a:ext cx="8675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자유형 102">
            <a:extLst>
              <a:ext uri="{FF2B5EF4-FFF2-40B4-BE49-F238E27FC236}">
                <a16:creationId xmlns:a16="http://schemas.microsoft.com/office/drawing/2014/main" id="{2DA2794A-D370-A439-40C3-DCB8D19EAE73}"/>
              </a:ext>
            </a:extLst>
          </p:cNvPr>
          <p:cNvSpPr/>
          <p:nvPr/>
        </p:nvSpPr>
        <p:spPr>
          <a:xfrm>
            <a:off x="10110020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8" name="자유형 102">
            <a:extLst>
              <a:ext uri="{FF2B5EF4-FFF2-40B4-BE49-F238E27FC236}">
                <a16:creationId xmlns:a16="http://schemas.microsoft.com/office/drawing/2014/main" id="{4A5EB718-335C-B4F0-6F46-5988C5670391}"/>
              </a:ext>
            </a:extLst>
          </p:cNvPr>
          <p:cNvSpPr/>
          <p:nvPr/>
        </p:nvSpPr>
        <p:spPr>
          <a:xfrm flipH="1">
            <a:off x="1699967" y="3061941"/>
            <a:ext cx="858548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EA283895-BB69-DC3F-C179-1252E5043E0D}"/>
              </a:ext>
            </a:extLst>
          </p:cNvPr>
          <p:cNvCxnSpPr>
            <a:cxnSpLocks/>
          </p:cNvCxnSpPr>
          <p:nvPr/>
        </p:nvCxnSpPr>
        <p:spPr>
          <a:xfrm>
            <a:off x="1686673" y="4491839"/>
            <a:ext cx="9312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18BA5F6B-2EDA-7F28-3034-729A497524C1}"/>
              </a:ext>
            </a:extLst>
          </p:cNvPr>
          <p:cNvSpPr txBox="1"/>
          <p:nvPr/>
        </p:nvSpPr>
        <p:spPr>
          <a:xfrm>
            <a:off x="219639" y="4251718"/>
            <a:ext cx="1380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Profile[1]</a:t>
            </a:r>
          </a:p>
          <a:p>
            <a:pPr algn="ctr"/>
            <a:r>
              <a:rPr kumimoji="1" lang="en-US" altLang="ko-Kore-KR" sz="1300" dirty="0"/>
              <a:t>register</a:t>
            </a:r>
            <a:endParaRPr kumimoji="1" lang="ko-Kore-KR" altLang="en-US" sz="1300" dirty="0"/>
          </a:p>
        </p:txBody>
      </p:sp>
      <p:sp>
        <p:nvSpPr>
          <p:cNvPr id="311" name="자유형 102">
            <a:extLst>
              <a:ext uri="{FF2B5EF4-FFF2-40B4-BE49-F238E27FC236}">
                <a16:creationId xmlns:a16="http://schemas.microsoft.com/office/drawing/2014/main" id="{80F21A07-D46F-6206-C3D7-93AD18A292F7}"/>
              </a:ext>
            </a:extLst>
          </p:cNvPr>
          <p:cNvSpPr/>
          <p:nvPr/>
        </p:nvSpPr>
        <p:spPr>
          <a:xfrm>
            <a:off x="8253252" y="3632276"/>
            <a:ext cx="2065979" cy="186538"/>
          </a:xfrm>
          <a:custGeom>
            <a:avLst/>
            <a:gdLst>
              <a:gd name="connsiteX0" fmla="*/ 0 w 1455725"/>
              <a:gd name="connsiteY0" fmla="*/ 186538 h 186538"/>
              <a:gd name="connsiteX1" fmla="*/ 73152 w 1455725"/>
              <a:gd name="connsiteY1" fmla="*/ 0 h 186538"/>
              <a:gd name="connsiteX2" fmla="*/ 1455725 w 1455725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5725" h="186538">
                <a:moveTo>
                  <a:pt x="0" y="186538"/>
                </a:moveTo>
                <a:lnTo>
                  <a:pt x="73152" y="0"/>
                </a:lnTo>
                <a:lnTo>
                  <a:pt x="145572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00EE324-0F4C-6F31-B41D-A34182A5B55D}"/>
              </a:ext>
            </a:extLst>
          </p:cNvPr>
          <p:cNvCxnSpPr>
            <a:cxnSpLocks/>
          </p:cNvCxnSpPr>
          <p:nvPr/>
        </p:nvCxnSpPr>
        <p:spPr>
          <a:xfrm>
            <a:off x="10309451" y="3632276"/>
            <a:ext cx="6562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연결선: 구부러짐 319">
            <a:extLst>
              <a:ext uri="{FF2B5EF4-FFF2-40B4-BE49-F238E27FC236}">
                <a16:creationId xmlns:a16="http://schemas.microsoft.com/office/drawing/2014/main" id="{E3CA3AC1-697C-C561-71F3-58EFBEDAD407}"/>
              </a:ext>
            </a:extLst>
          </p:cNvPr>
          <p:cNvCxnSpPr>
            <a:cxnSpLocks/>
            <a:stCxn id="292" idx="1"/>
            <a:endCxn id="273" idx="1"/>
          </p:cNvCxnSpPr>
          <p:nvPr/>
        </p:nvCxnSpPr>
        <p:spPr>
          <a:xfrm>
            <a:off x="8014534" y="1819019"/>
            <a:ext cx="358450" cy="2505164"/>
          </a:xfrm>
          <a:prstGeom prst="curvedConnector3">
            <a:avLst>
              <a:gd name="adj1" fmla="val 33347"/>
            </a:avLst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FA8CA31B-397D-2B05-4678-D7657B0ADCBB}"/>
              </a:ext>
            </a:extLst>
          </p:cNvPr>
          <p:cNvCxnSpPr>
            <a:cxnSpLocks/>
          </p:cNvCxnSpPr>
          <p:nvPr/>
        </p:nvCxnSpPr>
        <p:spPr>
          <a:xfrm>
            <a:off x="7503160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718C6B20-5F0D-FA17-AEC3-2058DA90CEF7}"/>
              </a:ext>
            </a:extLst>
          </p:cNvPr>
          <p:cNvCxnSpPr>
            <a:cxnSpLocks/>
          </p:cNvCxnSpPr>
          <p:nvPr/>
        </p:nvCxnSpPr>
        <p:spPr>
          <a:xfrm>
            <a:off x="8673463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2916C34C-8663-07CD-C24A-A81788C229B6}"/>
              </a:ext>
            </a:extLst>
          </p:cNvPr>
          <p:cNvCxnSpPr>
            <a:cxnSpLocks/>
          </p:cNvCxnSpPr>
          <p:nvPr/>
        </p:nvCxnSpPr>
        <p:spPr>
          <a:xfrm>
            <a:off x="7991037" y="1209040"/>
            <a:ext cx="0" cy="35351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55EEEBC5-9D4B-674A-BEFF-5044FD2FA362}"/>
              </a:ext>
            </a:extLst>
          </p:cNvPr>
          <p:cNvCxnSpPr/>
          <p:nvPr/>
        </p:nvCxnSpPr>
        <p:spPr>
          <a:xfrm>
            <a:off x="7503160" y="3160290"/>
            <a:ext cx="117030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753F0335-4FF0-C9FE-507B-0EB4788CF260}"/>
              </a:ext>
            </a:extLst>
          </p:cNvPr>
          <p:cNvSpPr txBox="1"/>
          <p:nvPr/>
        </p:nvSpPr>
        <p:spPr>
          <a:xfrm>
            <a:off x="7467230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/>
              <a:t>setup</a:t>
            </a:r>
            <a:endParaRPr kumimoji="1" lang="ko-Kore-KR" altLang="en-US" sz="13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1A560991-FE4E-42E5-BEEA-12054AF1BE53}"/>
              </a:ext>
            </a:extLst>
          </p:cNvPr>
          <p:cNvSpPr txBox="1"/>
          <p:nvPr/>
        </p:nvSpPr>
        <p:spPr>
          <a:xfrm>
            <a:off x="8067337" y="2719113"/>
            <a:ext cx="573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hold</a:t>
            </a:r>
            <a:endParaRPr kumimoji="1" lang="ko-Kore-KR" altLang="en-US" sz="1300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67E1CD4D-8D56-2C9C-3137-BA71D43DCFAC}"/>
              </a:ext>
            </a:extLst>
          </p:cNvPr>
          <p:cNvSpPr/>
          <p:nvPr/>
        </p:nvSpPr>
        <p:spPr>
          <a:xfrm>
            <a:off x="7894027" y="1695450"/>
            <a:ext cx="274870" cy="274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D816F7F3-8678-AFD7-97E7-4C6D0994908A}"/>
              </a:ext>
            </a:extLst>
          </p:cNvPr>
          <p:cNvCxnSpPr>
            <a:cxnSpLocks/>
            <a:stCxn id="343" idx="7"/>
            <a:endCxn id="346" idx="1"/>
          </p:cNvCxnSpPr>
          <p:nvPr/>
        </p:nvCxnSpPr>
        <p:spPr>
          <a:xfrm flipV="1">
            <a:off x="8128643" y="855131"/>
            <a:ext cx="365977" cy="880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7C17338-1995-64D1-6CCB-7EC0D37C51DD}"/>
              </a:ext>
            </a:extLst>
          </p:cNvPr>
          <p:cNvSpPr txBox="1"/>
          <p:nvPr/>
        </p:nvSpPr>
        <p:spPr>
          <a:xfrm>
            <a:off x="8494620" y="708937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setup-hold time violation!</a:t>
            </a:r>
            <a:endParaRPr kumimoji="1" lang="ko-Kore-KR" altLang="en-US" sz="1300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5E292CF-38D0-707A-5C85-C897E8C1AEDC}"/>
              </a:ext>
            </a:extLst>
          </p:cNvPr>
          <p:cNvSpPr txBox="1"/>
          <p:nvPr/>
        </p:nvSpPr>
        <p:spPr>
          <a:xfrm>
            <a:off x="8785161" y="4016074"/>
            <a:ext cx="1966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/>
              <a:t>metastable</a:t>
            </a:r>
            <a:endParaRPr kumimoji="1" lang="ko-Kore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F1C92-55C9-79CD-B22B-CF6D333CE679}"/>
              </a:ext>
            </a:extLst>
          </p:cNvPr>
          <p:cNvSpPr txBox="1"/>
          <p:nvPr/>
        </p:nvSpPr>
        <p:spPr>
          <a:xfrm>
            <a:off x="4838077" y="327572"/>
            <a:ext cx="724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if </a:t>
            </a:r>
            <a:r>
              <a:rPr lang="en-US" altLang="ko-KR" sz="1800" dirty="0" err="1"/>
              <a:t>setup+hold</a:t>
            </a:r>
            <a:r>
              <a:rPr lang="en-US" altLang="ko-KR" sz="1800" dirty="0"/>
              <a:t> ~= 2ns -&gt; 1-(8/10)*(8/10) = 9/25 -&gt; 36% of glitch probability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809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77CDD-C904-DF24-83C1-B45BBD5B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AD2C0D-9AF6-3801-E1F5-6E21B6A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AD9912 constructor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BAFC44-E1DA-9366-7D6E-1EAE8A2C1BE7}"/>
              </a:ext>
            </a:extLst>
          </p:cNvPr>
          <p:cNvSpPr/>
          <p:nvPr/>
        </p:nvSpPr>
        <p:spPr>
          <a:xfrm>
            <a:off x="85343" y="1160745"/>
            <a:ext cx="73848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 11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AD9912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30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init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__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dmgr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=None,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r>
              <a:rPr lang="en-US" altLang="ko-Kore-KR" sz="1100" dirty="0">
                <a:latin typeface="Monaco" pitchFamily="2" charset="0"/>
              </a:rPr>
              <a:t>=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 31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cpld_device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.core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self.cpld.core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.bus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self.cpld.bus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35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7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.chip_select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chip_select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:</a:t>
            </a:r>
          </a:p>
          <a:p>
            <a:r>
              <a:rPr lang="en-US" altLang="ko-Kore-KR" sz="1100" dirty="0">
                <a:latin typeface="Monaco" pitchFamily="2" charset="0"/>
              </a:rPr>
              <a:t> 38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.sw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dmgr.get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sw_device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.kernel_invariants.add</a:t>
            </a:r>
            <a:r>
              <a:rPr lang="en-US" altLang="ko-Kore-KR" sz="1100" dirty="0">
                <a:latin typeface="Monaco" pitchFamily="2" charset="0"/>
              </a:rPr>
              <a:t>("</a:t>
            </a:r>
            <a:r>
              <a:rPr lang="en-US" altLang="ko-Kore-KR" sz="1100" dirty="0" err="1">
                <a:latin typeface="Monaco" pitchFamily="2" charset="0"/>
              </a:rPr>
              <a:t>sw</a:t>
            </a:r>
            <a:r>
              <a:rPr lang="en-US" altLang="ko-Kore-KR" sz="1100" dirty="0">
                <a:latin typeface="Monaco" pitchFamily="2" charset="0"/>
              </a:rPr>
              <a:t>")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.pll_n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en-US" altLang="ko-Kore-KR" sz="1100" dirty="0">
              <a:latin typeface="Monaco" pitchFamily="2" charset="0"/>
            </a:endParaRPr>
          </a:p>
          <a:p>
            <a:r>
              <a:rPr lang="en-US" altLang="ko-Kore-KR" sz="1100" dirty="0">
                <a:latin typeface="Monaco" pitchFamily="2" charset="0"/>
              </a:rPr>
              <a:t> 41        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.cpld.refclk</a:t>
            </a:r>
            <a:r>
              <a:rPr lang="en-US" altLang="ko-Kore-KR" sz="1100" dirty="0">
                <a:latin typeface="Monaco" pitchFamily="2" charset="0"/>
              </a:rPr>
              <a:t>/[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</a:t>
            </a:r>
            <a:r>
              <a:rPr lang="en-US" altLang="ko-Kore-KR" sz="1100" dirty="0">
                <a:latin typeface="Monaco" pitchFamily="2" charset="0"/>
              </a:rPr>
              <a:t>,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</a:t>
            </a:r>
            <a:r>
              <a:rPr lang="en-US" altLang="ko-Kore-KR" sz="1100" dirty="0">
                <a:latin typeface="Monaco" pitchFamily="2" charset="0"/>
              </a:rPr>
              <a:t>][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.cpld.clk_div</a:t>
            </a:r>
            <a:r>
              <a:rPr lang="en-US" altLang="ko-Kore-KR" sz="1100" dirty="0">
                <a:latin typeface="Monaco" pitchFamily="2" charset="0"/>
              </a:rPr>
              <a:t>]*</a:t>
            </a:r>
            <a:r>
              <a:rPr lang="en-US" altLang="ko-Kore-KR" sz="1100" dirty="0" err="1">
                <a:latin typeface="Monaco" pitchFamily="2" charset="0"/>
              </a:rPr>
              <a:t>pll_n</a:t>
            </a:r>
            <a:endParaRPr lang="ko-KR" altLang="en-US" sz="1100" dirty="0">
              <a:latin typeface="Monaco" pitchFamily="2" charset="0"/>
            </a:endParaRPr>
          </a:p>
          <a:p>
            <a:r>
              <a:rPr lang="ko-KR" altLang="en-US" sz="1100" dirty="0">
                <a:latin typeface="Monaco" pitchFamily="2" charset="0"/>
              </a:rPr>
              <a:t> </a:t>
            </a:r>
            <a:r>
              <a:rPr lang="en-US" altLang="ko-KR" sz="1100" dirty="0">
                <a:latin typeface="Monaco" pitchFamily="2" charset="0"/>
              </a:rPr>
              <a:t>42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>
                <a:solidFill>
                  <a:schemeClr val="accent2"/>
                </a:solidFill>
                <a:latin typeface="Monaco" pitchFamily="2" charset="0"/>
              </a:rPr>
              <a:t>assert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 &lt;=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1e9</a:t>
            </a:r>
          </a:p>
          <a:p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R" sz="1100" dirty="0">
                <a:latin typeface="Monaco" pitchFamily="2" charset="0"/>
              </a:rPr>
              <a:t>43 </a:t>
            </a:r>
            <a:r>
              <a:rPr lang="ko-KR" altLang="en-US" sz="1100" dirty="0">
                <a:latin typeface="Monaco" pitchFamily="2" charset="0"/>
              </a:rPr>
              <a:t>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.ftw_per_hz</a:t>
            </a:r>
            <a:r>
              <a:rPr lang="en-US" altLang="ko-Kore-KR" sz="1100" dirty="0">
                <a:latin typeface="Monaco" pitchFamily="2" charset="0"/>
              </a:rPr>
              <a:t>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/</a:t>
            </a:r>
            <a:r>
              <a:rPr lang="en-US" altLang="ko-Kore-KR" sz="1100" dirty="0" err="1">
                <a:latin typeface="Monaco" pitchFamily="2" charset="0"/>
              </a:rPr>
              <a:t>sysclk</a:t>
            </a:r>
            <a:r>
              <a:rPr lang="en-US" altLang="ko-Kore-KR" sz="1100" dirty="0">
                <a:latin typeface="Monaco" pitchFamily="2" charset="0"/>
              </a:rPr>
              <a:t>*(int64(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) &lt;&lt;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48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856486-6A06-1D57-2018-03CD616E8E80}"/>
              </a:ext>
            </a:extLst>
          </p:cNvPr>
          <p:cNvSpPr/>
          <p:nvPr/>
        </p:nvSpPr>
        <p:spPr>
          <a:xfrm>
            <a:off x="151395" y="3217975"/>
            <a:ext cx="5353050" cy="170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2033D-5A4F-8786-2CED-43CB5F27E26C}"/>
              </a:ext>
            </a:extLst>
          </p:cNvPr>
          <p:cNvSpPr txBox="1"/>
          <p:nvPr/>
        </p:nvSpPr>
        <p:spPr>
          <a:xfrm>
            <a:off x="7589093" y="3153903"/>
            <a:ext cx="388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set SYSCLK of DDS -&gt; in this case SYSCLK = 600MHz</a:t>
            </a:r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64D8988C-BBF6-3019-AB9F-CDB4272FC3C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504445" y="3300097"/>
            <a:ext cx="2084648" cy="316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585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1807E-383C-8636-4A70-4B32D73E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77FCD1-4106-963A-7E0B-97D08A62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Control(1)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86673-9515-69C1-5C14-9CA031B56819}"/>
              </a:ext>
            </a:extLst>
          </p:cNvPr>
          <p:cNvSpPr/>
          <p:nvPr/>
        </p:nvSpPr>
        <p:spPr>
          <a:xfrm>
            <a:off x="85344" y="1199698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 1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artiq.experiment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import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*</a:t>
            </a:r>
          </a:p>
          <a:p>
            <a:r>
              <a:rPr lang="en-US" altLang="ko-Kore-KR" sz="1100" dirty="0">
                <a:latin typeface="Monaco" pitchFamily="2" charset="0"/>
              </a:rPr>
              <a:t>  2 </a:t>
            </a:r>
          </a:p>
          <a:p>
            <a:r>
              <a:rPr lang="en-US" altLang="ko-Kore-KR" sz="1100" dirty="0">
                <a:latin typeface="Monaco" pitchFamily="2" charset="0"/>
              </a:rPr>
              <a:t>  3 </a:t>
            </a:r>
          </a:p>
          <a:p>
            <a:r>
              <a:rPr lang="en-US" altLang="ko-Kore-KR" sz="1100" dirty="0">
                <a:latin typeface="Monaco" pitchFamily="2" charset="0"/>
              </a:rPr>
              <a:t>  4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class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 err="1">
                <a:solidFill>
                  <a:srgbClr val="0000FF"/>
                </a:solidFill>
                <a:latin typeface="Monaco" pitchFamily="2" charset="0"/>
              </a:rPr>
              <a:t>DDSTest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 err="1">
                <a:latin typeface="Monaco" pitchFamily="2" charset="0"/>
              </a:rPr>
              <a:t>EnvExperiment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5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build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 6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"core"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7        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.setattr_device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"urukul0_cpld"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8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"urukul0_ch0"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 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"urukul0_ch1"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"urukul0_ch2"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11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 = </a:t>
            </a:r>
            <a:r>
              <a:rPr lang="en-US" altLang="ko-Kore-KR" sz="1100" dirty="0" err="1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 err="1">
                <a:latin typeface="Monaco" pitchFamily="2" charset="0"/>
              </a:rPr>
              <a:t>.get_device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"urukul0_ch3"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12 </a:t>
            </a:r>
          </a:p>
          <a:p>
            <a:r>
              <a:rPr lang="en-US" altLang="ko-Kore-KR" sz="1100" dirty="0">
                <a:latin typeface="Monaco" pitchFamily="2" charset="0"/>
              </a:rPr>
              <a:t> 13    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@kernel</a:t>
            </a:r>
          </a:p>
          <a:p>
            <a:r>
              <a:rPr lang="en-US" altLang="ko-Kore-KR" sz="1100" dirty="0">
                <a:latin typeface="Monaco" pitchFamily="2" charset="0"/>
              </a:rPr>
              <a:t> 14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def</a:t>
            </a:r>
            <a:r>
              <a:rPr lang="en-US" altLang="ko-Kore-KR" sz="1100" dirty="0">
                <a:latin typeface="Monaco" pitchFamily="2" charset="0"/>
              </a:rPr>
              <a:t> </a:t>
            </a:r>
            <a:r>
              <a:rPr lang="en-US" altLang="ko-Kore-KR" sz="1100" dirty="0">
                <a:solidFill>
                  <a:srgbClr val="0000FF"/>
                </a:solidFill>
                <a:latin typeface="Monaco" pitchFamily="2" charset="0"/>
              </a:rPr>
              <a:t>run</a:t>
            </a:r>
            <a:r>
              <a:rPr lang="en-US" altLang="ko-Kore-KR" sz="1100" dirty="0">
                <a:latin typeface="Monaco" pitchFamily="2" charset="0"/>
              </a:rPr>
              <a:t>(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):</a:t>
            </a:r>
          </a:p>
          <a:p>
            <a:r>
              <a:rPr lang="en-US" altLang="ko-Kore-KR" sz="1100" dirty="0">
                <a:latin typeface="Monaco" pitchFamily="2" charset="0"/>
              </a:rPr>
              <a:t> 17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.urukul0_cpld.init()</a:t>
            </a:r>
          </a:p>
          <a:p>
            <a:r>
              <a:rPr lang="en-US" altLang="ko-Kore-KR" sz="1100" dirty="0">
                <a:latin typeface="Monaco" pitchFamily="2" charset="0"/>
              </a:rPr>
              <a:t> 18 </a:t>
            </a:r>
          </a:p>
          <a:p>
            <a:r>
              <a:rPr lang="en-US" altLang="ko-Kore-KR" sz="1100" dirty="0">
                <a:latin typeface="Monaco" pitchFamily="2" charset="0"/>
              </a:rPr>
              <a:t> 19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.urukul_dds0.init()</a:t>
            </a:r>
          </a:p>
          <a:p>
            <a:r>
              <a:rPr lang="en-US" altLang="ko-Kore-KR" sz="1100" dirty="0">
                <a:latin typeface="Monaco" pitchFamily="2" charset="0"/>
              </a:rPr>
              <a:t> 21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22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.urukul_dds1.init()</a:t>
            </a:r>
          </a:p>
          <a:p>
            <a:r>
              <a:rPr lang="en-US" altLang="ko-Kore-KR" sz="1100" dirty="0">
                <a:latin typeface="Monaco" pitchFamily="2" charset="0"/>
              </a:rPr>
              <a:t> 23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.urukul_dds2.init()</a:t>
            </a:r>
          </a:p>
          <a:p>
            <a:r>
              <a:rPr lang="en-US" altLang="ko-Kore-KR" sz="1100" dirty="0">
                <a:latin typeface="Monaco" pitchFamily="2" charset="0"/>
              </a:rPr>
              <a:t> 25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26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.urukul_dds3.init()</a:t>
            </a:r>
          </a:p>
          <a:p>
            <a:r>
              <a:rPr lang="en-US" altLang="ko-Kore-KR" sz="1100" dirty="0">
                <a:latin typeface="Monaco" pitchFamily="2" charset="0"/>
              </a:rPr>
              <a:t> 27        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</a:t>
            </a:r>
            <a:r>
              <a:rPr lang="en-US" altLang="ko-Kore-KR" sz="1100" dirty="0">
                <a:latin typeface="Monaco" pitchFamily="2" charset="0"/>
              </a:rPr>
              <a:t>*</a:t>
            </a:r>
            <a:r>
              <a:rPr lang="en-US" altLang="ko-Kore-KR" sz="1100" dirty="0" err="1">
                <a:latin typeface="Monaco" pitchFamily="2" charset="0"/>
              </a:rPr>
              <a:t>ms</a:t>
            </a:r>
            <a:r>
              <a:rPr lang="en-US" altLang="ko-Kore-KR" sz="1100" dirty="0">
                <a:latin typeface="Monaco" pitchFamily="2" charset="0"/>
              </a:rPr>
              <a:t>)                            </a:t>
            </a:r>
            <a:endParaRPr lang="en-US" altLang="ko-Kore-KR" sz="1100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62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29EAB-0BC3-739B-5D73-055284A2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EE642E6-726B-B198-F985-8BC19655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8B8394-E738-8549-4530-86382BF93F7C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B2ECBA-95A6-D219-357E-41008960E7D1}"/>
              </a:ext>
            </a:extLst>
          </p:cNvPr>
          <p:cNvSpPr/>
          <p:nvPr/>
        </p:nvSpPr>
        <p:spPr>
          <a:xfrm>
            <a:off x="156262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7">
            <a:extLst>
              <a:ext uri="{FF2B5EF4-FFF2-40B4-BE49-F238E27FC236}">
                <a16:creationId xmlns:a16="http://schemas.microsoft.com/office/drawing/2014/main" id="{3EBB5BF3-BF1E-7344-711C-626FE3703178}"/>
              </a:ext>
            </a:extLst>
          </p:cNvPr>
          <p:cNvCxnSpPr>
            <a:cxnSpLocks/>
            <a:stCxn id="7" idx="3"/>
            <a:endCxn id="58" idx="1"/>
          </p:cNvCxnSpPr>
          <p:nvPr/>
        </p:nvCxnSpPr>
        <p:spPr>
          <a:xfrm flipV="1">
            <a:off x="2632720" y="3221525"/>
            <a:ext cx="3973419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삼각형 10">
            <a:extLst>
              <a:ext uri="{FF2B5EF4-FFF2-40B4-BE49-F238E27FC236}">
                <a16:creationId xmlns:a16="http://schemas.microsoft.com/office/drawing/2014/main" id="{9D8EA20E-4D8F-D1F5-B07F-0CA207B15D2A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289DB5-FFEA-DBFE-6A37-5688693DFA30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D9CC4-BB13-F031-BC1A-5E73DD531A8D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6">
              <a:extLst>
                <a:ext uri="{FF2B5EF4-FFF2-40B4-BE49-F238E27FC236}">
                  <a16:creationId xmlns:a16="http://schemas.microsoft.com/office/drawing/2014/main" id="{90275B4A-4070-2477-BC06-E05FEE03A13F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[R] 17">
              <a:extLst>
                <a:ext uri="{FF2B5EF4-FFF2-40B4-BE49-F238E27FC236}">
                  <a16:creationId xmlns:a16="http://schemas.microsoft.com/office/drawing/2014/main" id="{98420ECE-0F8A-A8F1-135F-24A2D7F78B1C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30D03A-52D7-B575-053D-FD2447E106CA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D218E3-BB90-57D5-979E-A4B1E2A2E9B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자유형 83">
              <a:extLst>
                <a:ext uri="{FF2B5EF4-FFF2-40B4-BE49-F238E27FC236}">
                  <a16:creationId xmlns:a16="http://schemas.microsoft.com/office/drawing/2014/main" id="{3F089668-7099-C29A-0732-1B018AF90A11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B5BDE-A082-1946-38F7-F0034F024C6C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E691130-1C21-F34B-AE34-8DB5BC1012C1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6" name="직선 연결선[R] 62">
                <a:extLst>
                  <a:ext uri="{FF2B5EF4-FFF2-40B4-BE49-F238E27FC236}">
                    <a16:creationId xmlns:a16="http://schemas.microsoft.com/office/drawing/2014/main" id="{D24D95BE-5004-598D-20A6-9A7028C6D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73833FD-D988-E827-A10D-F773AB9EAA51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E8289B-9BA2-CE39-21E5-875E2117E4B2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99D9705-E1AD-ECFB-A941-02030CD45B0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701C4B-CD9D-5C30-A0D4-C51F8930146E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9">
                <a:extLst>
                  <a:ext uri="{FF2B5EF4-FFF2-40B4-BE49-F238E27FC236}">
                    <a16:creationId xmlns:a16="http://schemas.microsoft.com/office/drawing/2014/main" id="{6B35BDD6-71D8-223A-1563-5C4C50B9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10B706B-0DD4-3BFC-7208-EA879B1A17E3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6C3DA9-8E17-CD54-B624-76605E07FB59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C891CF-C3E4-0F42-A2BF-BDF94AE84C1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860E00-8725-1749-D662-0679BC2352E5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0" name="직선 연결선[R] 88">
            <a:extLst>
              <a:ext uri="{FF2B5EF4-FFF2-40B4-BE49-F238E27FC236}">
                <a16:creationId xmlns:a16="http://schemas.microsoft.com/office/drawing/2014/main" id="{E75CD42A-94B4-C886-0DC1-0DF9C0F6D805}"/>
              </a:ext>
            </a:extLst>
          </p:cNvPr>
          <p:cNvCxnSpPr>
            <a:stCxn id="12" idx="1"/>
            <a:endCxn id="21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89">
            <a:extLst>
              <a:ext uri="{FF2B5EF4-FFF2-40B4-BE49-F238E27FC236}">
                <a16:creationId xmlns:a16="http://schemas.microsoft.com/office/drawing/2014/main" id="{9F7AD6CD-C0D0-CDEC-C8A1-77A9742C4766}"/>
              </a:ext>
            </a:extLst>
          </p:cNvPr>
          <p:cNvCxnSpPr>
            <a:cxnSpLocks/>
            <a:stCxn id="42" idx="1"/>
            <a:endCxn id="12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92">
            <a:extLst>
              <a:ext uri="{FF2B5EF4-FFF2-40B4-BE49-F238E27FC236}">
                <a16:creationId xmlns:a16="http://schemas.microsoft.com/office/drawing/2014/main" id="{2A3E85C1-5E16-2259-0FAE-BBFAF99C5432}"/>
              </a:ext>
            </a:extLst>
          </p:cNvPr>
          <p:cNvCxnSpPr>
            <a:cxnSpLocks/>
            <a:stCxn id="10" idx="3"/>
            <a:endCxn id="16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595025-5F41-1227-6AC7-E276727B527C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680DF5-D5ED-9A6D-B374-79073445988B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93C76-598B-0325-2906-7DB27B099BDF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6C15CC-B011-AA20-1137-5606A5F30033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D6B61E-0387-29E1-08E5-BB6286B69D63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FFA0B8-11A8-4FE6-D2E9-8A66327A01E8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A0E18F7-805A-601B-9488-CF0955BDA417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3" name="직선 연결선[R] 102">
                <a:extLst>
                  <a:ext uri="{FF2B5EF4-FFF2-40B4-BE49-F238E27FC236}">
                    <a16:creationId xmlns:a16="http://schemas.microsoft.com/office/drawing/2014/main" id="{73B48DF1-BD8B-FB22-5CC4-CC42B074A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[R] 104">
              <a:extLst>
                <a:ext uri="{FF2B5EF4-FFF2-40B4-BE49-F238E27FC236}">
                  <a16:creationId xmlns:a16="http://schemas.microsoft.com/office/drawing/2014/main" id="{6A2309AA-DADA-EE01-6BE8-CBF34C48585C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[R] 105">
              <a:extLst>
                <a:ext uri="{FF2B5EF4-FFF2-40B4-BE49-F238E27FC236}">
                  <a16:creationId xmlns:a16="http://schemas.microsoft.com/office/drawing/2014/main" id="{30A09C1D-D7C1-456C-AB12-03F68E11794D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B2D471B-3E31-305D-1928-073F7BC73286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B14BBF-C20D-6252-1308-83AAD24AEB3B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5" name="직선 연결선[R] 117">
            <a:extLst>
              <a:ext uri="{FF2B5EF4-FFF2-40B4-BE49-F238E27FC236}">
                <a16:creationId xmlns:a16="http://schemas.microsoft.com/office/drawing/2014/main" id="{EB5B1101-62BC-BB89-2969-07C076237A2A}"/>
              </a:ext>
            </a:extLst>
          </p:cNvPr>
          <p:cNvCxnSpPr>
            <a:cxnSpLocks/>
            <a:stCxn id="16" idx="1"/>
            <a:endCxn id="42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BE146D35-2971-64B2-3071-1BFE7218D266}"/>
              </a:ext>
            </a:extLst>
          </p:cNvPr>
          <p:cNvCxnSpPr>
            <a:cxnSpLocks/>
            <a:stCxn id="21" idx="1"/>
            <a:endCxn id="50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4">
            <a:extLst>
              <a:ext uri="{FF2B5EF4-FFF2-40B4-BE49-F238E27FC236}">
                <a16:creationId xmlns:a16="http://schemas.microsoft.com/office/drawing/2014/main" id="{A3A1C1C9-B9E8-61EB-B428-0D411F0D3C3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아래쪽 화살표[D] 127">
            <a:extLst>
              <a:ext uri="{FF2B5EF4-FFF2-40B4-BE49-F238E27FC236}">
                <a16:creationId xmlns:a16="http://schemas.microsoft.com/office/drawing/2014/main" id="{05329028-FF97-A9BB-CA8D-D9417E037184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7FDCFA1-A983-E589-D4D1-D2B4A3391839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AC8926-2E15-5C18-7229-8FEE4020EAEC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BB8DBF-EF4C-1233-8886-75AC8B2A6370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연결선[R] 135">
            <a:extLst>
              <a:ext uri="{FF2B5EF4-FFF2-40B4-BE49-F238E27FC236}">
                <a16:creationId xmlns:a16="http://schemas.microsoft.com/office/drawing/2014/main" id="{196C407D-664B-3BB4-AF16-21E362B41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140">
            <a:extLst>
              <a:ext uri="{FF2B5EF4-FFF2-40B4-BE49-F238E27FC236}">
                <a16:creationId xmlns:a16="http://schemas.microsoft.com/office/drawing/2014/main" id="{349D5F3C-CD42-5BB4-7C22-CD6842654769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CABFFEBB-A21F-40A3-02EB-1E1FCF11C31C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EC7161C-D8A9-32EB-491B-808AA7B8C854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05DFD89-F86E-A85F-EF10-2FF1D55C29A9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7" name="직선 연결선[R] 144">
            <a:extLst>
              <a:ext uri="{FF2B5EF4-FFF2-40B4-BE49-F238E27FC236}">
                <a16:creationId xmlns:a16="http://schemas.microsoft.com/office/drawing/2014/main" id="{CA4C5BCA-5E1B-489D-F4CC-E8C6FE25807C}"/>
              </a:ext>
            </a:extLst>
          </p:cNvPr>
          <p:cNvCxnSpPr>
            <a:cxnSpLocks/>
            <a:stCxn id="55" idx="5"/>
            <a:endCxn id="54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4013376-7167-DF8D-027F-E17C7A1CD2B3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</p:spTree>
    <p:extLst>
      <p:ext uri="{BB962C8B-B14F-4D97-AF65-F5344CB8AC3E}">
        <p14:creationId xmlns:p14="http://schemas.microsoft.com/office/powerpoint/2010/main" val="2693748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D0266-78E0-BC3E-E771-C747E01F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ED4177-D071-17FA-EA58-2E6534BF1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/>
              <a:t>Urukul:AD9912 Parameter Control(2)</a:t>
            </a:r>
            <a:endParaRPr kumimoji="1" lang="ko-Kore-KR" altLang="en-US" dirty="0"/>
          </a:p>
        </p:txBody>
      </p:sp>
      <p:sp>
        <p:nvSpPr>
          <p:cNvPr id="6" name="삼각형 10">
            <a:extLst>
              <a:ext uri="{FF2B5EF4-FFF2-40B4-BE49-F238E27FC236}">
                <a16:creationId xmlns:a16="http://schemas.microsoft.com/office/drawing/2014/main" id="{8AFA1C89-DA1F-70FB-B0C6-BEF48882370E}"/>
              </a:ext>
            </a:extLst>
          </p:cNvPr>
          <p:cNvSpPr/>
          <p:nvPr/>
        </p:nvSpPr>
        <p:spPr>
          <a:xfrm rot="5400000">
            <a:off x="9341427" y="4807210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CA92F2-BCBF-AC8D-323B-D5BE2B02C021}"/>
              </a:ext>
            </a:extLst>
          </p:cNvPr>
          <p:cNvGrpSpPr/>
          <p:nvPr/>
        </p:nvGrpSpPr>
        <p:grpSpPr>
          <a:xfrm>
            <a:off x="6905719" y="4715594"/>
            <a:ext cx="621093" cy="621093"/>
            <a:chOff x="4583493" y="4396491"/>
            <a:chExt cx="621093" cy="621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A95F8A-40CB-AEA7-E9A9-1DD8B3777375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16">
              <a:extLst>
                <a:ext uri="{FF2B5EF4-FFF2-40B4-BE49-F238E27FC236}">
                  <a16:creationId xmlns:a16="http://schemas.microsoft.com/office/drawing/2014/main" id="{0D40D714-C84D-86C2-53C4-95BAF25D8E82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[R] 17">
              <a:extLst>
                <a:ext uri="{FF2B5EF4-FFF2-40B4-BE49-F238E27FC236}">
                  <a16:creationId xmlns:a16="http://schemas.microsoft.com/office/drawing/2014/main" id="{C91B98C9-232D-7F3A-E4D3-6DB9EB112C9A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67102-F68D-4A38-AA91-2CB3A3FB77D7}"/>
              </a:ext>
            </a:extLst>
          </p:cNvPr>
          <p:cNvGrpSpPr/>
          <p:nvPr/>
        </p:nvGrpSpPr>
        <p:grpSpPr>
          <a:xfrm>
            <a:off x="8634747" y="4716206"/>
            <a:ext cx="621093" cy="621093"/>
            <a:chOff x="6181344" y="4375997"/>
            <a:chExt cx="621093" cy="6210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D7A5DF-A117-4F84-9707-DA307885F691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A9AB534C-DF0F-5890-5757-E0FB85609028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64572D-CED4-B5DA-343B-DDFA925A943E}"/>
              </a:ext>
            </a:extLst>
          </p:cNvPr>
          <p:cNvGrpSpPr/>
          <p:nvPr/>
        </p:nvGrpSpPr>
        <p:grpSpPr>
          <a:xfrm>
            <a:off x="6052580" y="4715594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3413B-4B61-2D73-EAD5-5B1F769964F2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A70F8432-D841-5EA7-AC1F-BCE22564D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BBEE5B0-0737-B5F9-C777-08B19A505ACB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BB33CE2-C670-C3D2-684F-74EDB629F4C3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5DB0712-CCFE-2FF1-EB5B-E022D2281283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B8746A-2FB3-273A-B63C-4722B1795A89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F46EDCAB-F1DC-AC19-4E8C-E9104ED1A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6894C29-7786-D5BE-A0C1-D240E7BBF3D2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3C9A48-7E0C-8609-8A39-83C9A5A3DF47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9B4F6EE-2775-9DF4-5DF0-B1283250F947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67990D-7F57-DD9A-9F40-A1EA21C56E17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6" name="직선 연결선[R] 88">
            <a:extLst>
              <a:ext uri="{FF2B5EF4-FFF2-40B4-BE49-F238E27FC236}">
                <a16:creationId xmlns:a16="http://schemas.microsoft.com/office/drawing/2014/main" id="{DF348D3B-0895-AB61-2820-6DE061A7820A}"/>
              </a:ext>
            </a:extLst>
          </p:cNvPr>
          <p:cNvCxnSpPr>
            <a:stCxn id="8" idx="1"/>
            <a:endCxn id="17" idx="3"/>
          </p:cNvCxnSpPr>
          <p:nvPr/>
        </p:nvCxnSpPr>
        <p:spPr>
          <a:xfrm flipH="1">
            <a:off x="6673673" y="5026141"/>
            <a:ext cx="2320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89">
            <a:extLst>
              <a:ext uri="{FF2B5EF4-FFF2-40B4-BE49-F238E27FC236}">
                <a16:creationId xmlns:a16="http://schemas.microsoft.com/office/drawing/2014/main" id="{183947F7-ED59-1D31-AE8B-E614C0102340}"/>
              </a:ext>
            </a:extLst>
          </p:cNvPr>
          <p:cNvCxnSpPr>
            <a:cxnSpLocks/>
            <a:stCxn id="38" idx="1"/>
            <a:endCxn id="8" idx="3"/>
          </p:cNvCxnSpPr>
          <p:nvPr/>
        </p:nvCxnSpPr>
        <p:spPr>
          <a:xfrm flipH="1">
            <a:off x="7526812" y="5026141"/>
            <a:ext cx="266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92">
            <a:extLst>
              <a:ext uri="{FF2B5EF4-FFF2-40B4-BE49-F238E27FC236}">
                <a16:creationId xmlns:a16="http://schemas.microsoft.com/office/drawing/2014/main" id="{EA23C901-5E8E-B5AE-54F4-9AACA36B16D5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 flipH="1" flipV="1">
            <a:off x="9255840" y="5026753"/>
            <a:ext cx="152030" cy="2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FD91A3-A89B-5AAC-DD55-96EBCA5136CD}"/>
              </a:ext>
            </a:extLst>
          </p:cNvPr>
          <p:cNvSpPr txBox="1"/>
          <p:nvPr/>
        </p:nvSpPr>
        <p:spPr>
          <a:xfrm>
            <a:off x="6021312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413649-ED9F-1DF6-B7E5-278A792E3BDE}"/>
              </a:ext>
            </a:extLst>
          </p:cNvPr>
          <p:cNvSpPr txBox="1"/>
          <p:nvPr/>
        </p:nvSpPr>
        <p:spPr>
          <a:xfrm>
            <a:off x="6874451" y="5349672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LPF</a:t>
            </a:r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DAD98C-BA9E-4B56-95B1-BF4625068F02}"/>
              </a:ext>
            </a:extLst>
          </p:cNvPr>
          <p:cNvSpPr txBox="1"/>
          <p:nvPr/>
        </p:nvSpPr>
        <p:spPr>
          <a:xfrm>
            <a:off x="8600455" y="5352564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678D6E-F050-6C08-D3AE-8BB7F234A8DA}"/>
              </a:ext>
            </a:extLst>
          </p:cNvPr>
          <p:cNvSpPr txBox="1"/>
          <p:nvPr/>
        </p:nvSpPr>
        <p:spPr>
          <a:xfrm>
            <a:off x="8902430" y="5349672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8A8DA6-2DF7-DD92-7A59-800F93485609}"/>
              </a:ext>
            </a:extLst>
          </p:cNvPr>
          <p:cNvGrpSpPr/>
          <p:nvPr/>
        </p:nvGrpSpPr>
        <p:grpSpPr>
          <a:xfrm>
            <a:off x="7793011" y="4715594"/>
            <a:ext cx="621093" cy="621093"/>
            <a:chOff x="7793011" y="4369910"/>
            <a:chExt cx="621093" cy="62109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4A4C37B-690B-A315-5F0F-9BD4053CE36A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2507F9-1FAB-0B00-4999-B39DBDE93679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102">
                <a:extLst>
                  <a:ext uri="{FF2B5EF4-FFF2-40B4-BE49-F238E27FC236}">
                    <a16:creationId xmlns:a16="http://schemas.microsoft.com/office/drawing/2014/main" id="{385A3A8D-7E46-26C7-43B7-89DC6616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[R] 104">
              <a:extLst>
                <a:ext uri="{FF2B5EF4-FFF2-40B4-BE49-F238E27FC236}">
                  <a16:creationId xmlns:a16="http://schemas.microsoft.com/office/drawing/2014/main" id="{19484121-1FF4-77E6-2E67-6626088F3990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105">
              <a:extLst>
                <a:ext uri="{FF2B5EF4-FFF2-40B4-BE49-F238E27FC236}">
                  <a16:creationId xmlns:a16="http://schemas.microsoft.com/office/drawing/2014/main" id="{845D4566-583D-4716-D689-DEBC8789D158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425C919-0528-5B5B-1DEC-94B9F18F9109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AD4A4F8-E1BE-7844-3FD8-69DC19F6E818}"/>
              </a:ext>
            </a:extLst>
          </p:cNvPr>
          <p:cNvSpPr txBox="1"/>
          <p:nvPr/>
        </p:nvSpPr>
        <p:spPr>
          <a:xfrm>
            <a:off x="7634614" y="5349672"/>
            <a:ext cx="937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41" name="직선 연결선[R] 117">
            <a:extLst>
              <a:ext uri="{FF2B5EF4-FFF2-40B4-BE49-F238E27FC236}">
                <a16:creationId xmlns:a16="http://schemas.microsoft.com/office/drawing/2014/main" id="{48807B64-C938-9CD1-CFE5-16FF1E59E8FD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flipH="1" flipV="1">
            <a:off x="8414104" y="5026141"/>
            <a:ext cx="220643" cy="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20">
            <a:extLst>
              <a:ext uri="{FF2B5EF4-FFF2-40B4-BE49-F238E27FC236}">
                <a16:creationId xmlns:a16="http://schemas.microsoft.com/office/drawing/2014/main" id="{591168A0-2C4D-453E-71D4-0E793B752DB4}"/>
              </a:ext>
            </a:extLst>
          </p:cNvPr>
          <p:cNvCxnSpPr>
            <a:cxnSpLocks/>
            <a:stCxn id="17" idx="1"/>
            <a:endCxn id="46" idx="3"/>
          </p:cNvCxnSpPr>
          <p:nvPr/>
        </p:nvCxnSpPr>
        <p:spPr>
          <a:xfrm flipH="1" flipV="1">
            <a:off x="5851625" y="5026140"/>
            <a:ext cx="200955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24">
            <a:extLst>
              <a:ext uri="{FF2B5EF4-FFF2-40B4-BE49-F238E27FC236}">
                <a16:creationId xmlns:a16="http://schemas.microsoft.com/office/drawing/2014/main" id="{CD51F150-A8EB-6D9E-DA90-0086FA3C379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851473" y="5029012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아래쪽 화살표[D] 127">
            <a:extLst>
              <a:ext uri="{FF2B5EF4-FFF2-40B4-BE49-F238E27FC236}">
                <a16:creationId xmlns:a16="http://schemas.microsoft.com/office/drawing/2014/main" id="{547226D0-6ABE-DBDC-060E-F999F61F508E}"/>
              </a:ext>
            </a:extLst>
          </p:cNvPr>
          <p:cNvSpPr/>
          <p:nvPr/>
        </p:nvSpPr>
        <p:spPr>
          <a:xfrm>
            <a:off x="8080697" y="4493568"/>
            <a:ext cx="50478" cy="18458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086001-0DD1-A475-B0C1-E04D2C0A8400}"/>
              </a:ext>
            </a:extLst>
          </p:cNvPr>
          <p:cNvSpPr/>
          <p:nvPr/>
        </p:nvSpPr>
        <p:spPr>
          <a:xfrm>
            <a:off x="7715597" y="3675233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54795C-D3BB-A930-12BA-2030EF3B4D7F}"/>
              </a:ext>
            </a:extLst>
          </p:cNvPr>
          <p:cNvSpPr/>
          <p:nvPr/>
        </p:nvSpPr>
        <p:spPr>
          <a:xfrm>
            <a:off x="5075706" y="4638180"/>
            <a:ext cx="77591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DDS chip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363DCE-2022-A944-FE75-ADBD4FA296A1}"/>
              </a:ext>
            </a:extLst>
          </p:cNvPr>
          <p:cNvSpPr/>
          <p:nvPr/>
        </p:nvSpPr>
        <p:spPr>
          <a:xfrm>
            <a:off x="10501517" y="4373304"/>
            <a:ext cx="901524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SMA 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135">
            <a:extLst>
              <a:ext uri="{FF2B5EF4-FFF2-40B4-BE49-F238E27FC236}">
                <a16:creationId xmlns:a16="http://schemas.microsoft.com/office/drawing/2014/main" id="{8EECD5D2-1E26-E5BC-74D5-7FA5A3DEAE31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0289475" y="4760091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140">
            <a:extLst>
              <a:ext uri="{FF2B5EF4-FFF2-40B4-BE49-F238E27FC236}">
                <a16:creationId xmlns:a16="http://schemas.microsoft.com/office/drawing/2014/main" id="{16D0DA82-D338-339C-E822-2178958927E7}"/>
              </a:ext>
            </a:extLst>
          </p:cNvPr>
          <p:cNvCxnSpPr>
            <a:cxnSpLocks/>
          </p:cNvCxnSpPr>
          <p:nvPr/>
        </p:nvCxnSpPr>
        <p:spPr>
          <a:xfrm flipH="1" flipV="1">
            <a:off x="10289475" y="5295263"/>
            <a:ext cx="212042" cy="11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ED85721-F372-C61E-AF77-6E2AD823A00A}"/>
              </a:ext>
            </a:extLst>
          </p:cNvPr>
          <p:cNvSpPr/>
          <p:nvPr/>
        </p:nvSpPr>
        <p:spPr>
          <a:xfrm>
            <a:off x="10031506" y="4996770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FECDA9-A5B2-0437-AC26-F23651DEACEF}"/>
              </a:ext>
            </a:extLst>
          </p:cNvPr>
          <p:cNvSpPr/>
          <p:nvPr/>
        </p:nvSpPr>
        <p:spPr>
          <a:xfrm>
            <a:off x="10228732" y="4729719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E666DC-9191-39C3-A713-ADD7E458F185}"/>
              </a:ext>
            </a:extLst>
          </p:cNvPr>
          <p:cNvSpPr/>
          <p:nvPr/>
        </p:nvSpPr>
        <p:spPr>
          <a:xfrm>
            <a:off x="10228732" y="5262311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144">
            <a:extLst>
              <a:ext uri="{FF2B5EF4-FFF2-40B4-BE49-F238E27FC236}">
                <a16:creationId xmlns:a16="http://schemas.microsoft.com/office/drawing/2014/main" id="{B65A893E-9EE0-CEBC-0F4C-88CB31093CC4}"/>
              </a:ext>
            </a:extLst>
          </p:cNvPr>
          <p:cNvCxnSpPr>
            <a:cxnSpLocks/>
            <a:stCxn id="51" idx="5"/>
            <a:endCxn id="50" idx="7"/>
          </p:cNvCxnSpPr>
          <p:nvPr/>
        </p:nvCxnSpPr>
        <p:spPr>
          <a:xfrm flipH="1">
            <a:off x="10083353" y="4781566"/>
            <a:ext cx="197226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EE358C-FE32-3F65-0277-ABACED26422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724102" y="3956858"/>
            <a:ext cx="3991495" cy="106335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4763BFE-C30B-650A-4090-9C1BD93FF5B3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274743" y="1554186"/>
            <a:ext cx="4440854" cy="2509007"/>
          </a:xfrm>
          <a:prstGeom prst="straightConnector1">
            <a:avLst/>
          </a:prstGeom>
          <a:ln w="25400">
            <a:solidFill>
              <a:srgbClr val="FF0000">
                <a:alpha val="4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2E1A02-1579-B6D4-2E9E-8E6FD7962627}"/>
              </a:ext>
            </a:extLst>
          </p:cNvPr>
          <p:cNvSpPr/>
          <p:nvPr/>
        </p:nvSpPr>
        <p:spPr>
          <a:xfrm>
            <a:off x="85344" y="12406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Monaco" pitchFamily="2" charset="0"/>
              </a:rPr>
              <a:t> 29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.urukul_dds0.sw.on()</a:t>
            </a:r>
          </a:p>
          <a:p>
            <a:r>
              <a:rPr lang="en-US" altLang="ko-Kore-KR" sz="1100" dirty="0">
                <a:latin typeface="Monaco" pitchFamily="2" charset="0"/>
              </a:rPr>
              <a:t> 31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32         </a:t>
            </a:r>
            <a:r>
              <a:rPr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0"/>
              </a:rPr>
              <a:t>#self.urukul_dds0.cfg_sw(1)</a:t>
            </a:r>
          </a:p>
          <a:p>
            <a:r>
              <a:rPr lang="en-US" altLang="ko-Kore-KR" sz="1100" dirty="0">
                <a:latin typeface="Monaco" pitchFamily="2" charset="0"/>
              </a:rPr>
              <a:t> 33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.urukul_dds1.sw.on()</a:t>
            </a:r>
          </a:p>
          <a:p>
            <a:r>
              <a:rPr lang="en-US" altLang="ko-Kore-KR" sz="1100" dirty="0">
                <a:latin typeface="Monaco" pitchFamily="2" charset="0"/>
              </a:rPr>
              <a:t> 35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37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.urukul_dds2.sw.on()</a:t>
            </a:r>
          </a:p>
          <a:p>
            <a:r>
              <a:rPr lang="en-US" altLang="ko-Kore-KR" sz="1100" dirty="0">
                <a:latin typeface="Monaco" pitchFamily="2" charset="0"/>
              </a:rPr>
              <a:t> 38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39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.urukul_dds3.set(frequency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200</a:t>
            </a:r>
            <a:r>
              <a:rPr lang="en-US" altLang="ko-Kore-KR" sz="1100" dirty="0">
                <a:latin typeface="Monaco" pitchFamily="2" charset="0"/>
              </a:rPr>
              <a:t>*MHz, phase = 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0.75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40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.urukul_dds3.sw.on()</a:t>
            </a:r>
          </a:p>
          <a:p>
            <a:r>
              <a:rPr lang="en-US" altLang="ko-Kore-KR" sz="1100" dirty="0">
                <a:latin typeface="Monaco" pitchFamily="2" charset="0"/>
              </a:rPr>
              <a:t> 41         delay(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0.1</a:t>
            </a:r>
            <a:r>
              <a:rPr lang="en-US" altLang="ko-Kore-KR" sz="1100" dirty="0">
                <a:latin typeface="Monaco" pitchFamily="2" charset="0"/>
              </a:rPr>
              <a:t>*us)</a:t>
            </a:r>
          </a:p>
          <a:p>
            <a:r>
              <a:rPr lang="en-US" altLang="ko-Kore-KR" sz="1100" dirty="0">
                <a:latin typeface="Monaco" pitchFamily="2" charset="0"/>
              </a:rPr>
              <a:t> 42 </a:t>
            </a:r>
          </a:p>
          <a:p>
            <a:r>
              <a:rPr lang="en-US" altLang="ko-Kore-KR" sz="1100" dirty="0">
                <a:latin typeface="Monaco" pitchFamily="2" charset="0"/>
              </a:rPr>
              <a:t> 43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.urukul_dds0.set_att(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6.0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44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.urukul_dds1.set_att(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12.0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45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.urukul_dds2.set_att(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18.0</a:t>
            </a:r>
            <a:r>
              <a:rPr lang="en-US" altLang="ko-Kore-KR" sz="1100" dirty="0">
                <a:latin typeface="Monaco" pitchFamily="2" charset="0"/>
              </a:rPr>
              <a:t>)</a:t>
            </a:r>
          </a:p>
          <a:p>
            <a:r>
              <a:rPr lang="en-US" altLang="ko-Kore-KR" sz="1100" dirty="0">
                <a:latin typeface="Monaco" pitchFamily="2" charset="0"/>
              </a:rPr>
              <a:t> 46         </a:t>
            </a:r>
            <a:r>
              <a:rPr lang="en-US" altLang="ko-Kore-KR" sz="1100" dirty="0">
                <a:solidFill>
                  <a:schemeClr val="accent6">
                    <a:lumMod val="75000"/>
                  </a:schemeClr>
                </a:solidFill>
                <a:latin typeface="Monaco" pitchFamily="2" charset="0"/>
              </a:rPr>
              <a:t>self</a:t>
            </a:r>
            <a:r>
              <a:rPr lang="en-US" altLang="ko-Kore-KR" sz="1100" dirty="0">
                <a:latin typeface="Monaco" pitchFamily="2" charset="0"/>
              </a:rPr>
              <a:t>.urukul_dds3.set_att(</a:t>
            </a:r>
            <a:r>
              <a:rPr lang="en-US" altLang="ko-Kore-KR" sz="1100" dirty="0">
                <a:solidFill>
                  <a:srgbClr val="FF0000"/>
                </a:solidFill>
                <a:latin typeface="Monaco" pitchFamily="2" charset="0"/>
              </a:rPr>
              <a:t>24.0</a:t>
            </a:r>
            <a:r>
              <a:rPr lang="en-US" altLang="ko-Kore-KR" sz="1100" dirty="0">
                <a:latin typeface="Monaco" pitchFamily="2" charset="0"/>
              </a:rPr>
              <a:t>)  </a:t>
            </a:r>
            <a:endParaRPr lang="ko-Kore-KR" altLang="en-US" sz="11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1F48ED-6096-8467-E17F-6F2385D9ADCC}"/>
              </a:ext>
            </a:extLst>
          </p:cNvPr>
          <p:cNvSpPr/>
          <p:nvPr/>
        </p:nvSpPr>
        <p:spPr>
          <a:xfrm>
            <a:off x="165883" y="3630263"/>
            <a:ext cx="2476458" cy="19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0705CB-D9B6-F4BE-D224-ACAC701EF8A9}"/>
              </a:ext>
            </a:extLst>
          </p:cNvPr>
          <p:cNvSpPr txBox="1"/>
          <p:nvPr/>
        </p:nvSpPr>
        <p:spPr>
          <a:xfrm>
            <a:off x="6606139" y="2975303"/>
            <a:ext cx="4251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change CPLD register value</a:t>
            </a:r>
          </a:p>
          <a:p>
            <a:r>
              <a:rPr kumimoji="1" lang="en-US" altLang="ko-KR" sz="1300" dirty="0"/>
              <a:t>-</a:t>
            </a:r>
            <a:r>
              <a:rPr kumimoji="1" lang="en-US" altLang="ko-Kore-KR" sz="1300" dirty="0"/>
              <a:t>actual gain = +23 – 0.5 – 0.5 – 6 – 9 = +7dB</a:t>
            </a:r>
          </a:p>
        </p:txBody>
      </p:sp>
      <p:cxnSp>
        <p:nvCxnSpPr>
          <p:cNvPr id="59" name="꺾인 연결선[E] 61">
            <a:extLst>
              <a:ext uri="{FF2B5EF4-FFF2-40B4-BE49-F238E27FC236}">
                <a16:creationId xmlns:a16="http://schemas.microsoft.com/office/drawing/2014/main" id="{76AED1D2-8DD8-CD66-9510-824E2FA871E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2642341" y="3221525"/>
            <a:ext cx="3963798" cy="505834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38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85A3-24EB-2599-6225-CC30C523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AB11134-890E-30A2-B1E1-C9C09235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kumimoji="1" lang="en-US" altLang="ko-Kore-KR" dirty="0" err="1"/>
              <a:t>Urukul</a:t>
            </a:r>
            <a:r>
              <a:rPr kumimoji="1" lang="en-US" altLang="ko-Kore-KR" dirty="0"/>
              <a:t> Output Channel Circuit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81C05-747A-7D26-5B2F-1145E44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42" y="1230448"/>
            <a:ext cx="7591515" cy="516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9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0E46-0871-42C7-964D-A8F1DBF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to be considered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44232-53F1-48E1-8730-BEACE51E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Phase of RF signal to AOM is important…?</a:t>
            </a:r>
          </a:p>
          <a:p>
            <a:r>
              <a:rPr lang="en-US" altLang="ko-KR" dirty="0"/>
              <a:t>200MHz -&gt; l = 1.5m -&gt; l/6= 25cm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RF effect considerable?</a:t>
            </a:r>
          </a:p>
          <a:p>
            <a:r>
              <a:rPr lang="en-US" altLang="ko-KR" dirty="0"/>
              <a:t>Frequency value should be written in integer(float number is not exact)</a:t>
            </a:r>
          </a:p>
          <a:p>
            <a:r>
              <a:rPr lang="en-US" altLang="ko-KR" dirty="0" err="1"/>
              <a:t>Vivado</a:t>
            </a:r>
            <a:r>
              <a:rPr lang="en-US" altLang="ko-KR" dirty="0"/>
              <a:t> version 2019.1 or 2017.3?</a:t>
            </a:r>
          </a:p>
          <a:p>
            <a:r>
              <a:rPr lang="en-US" altLang="ko-KR" dirty="0"/>
              <a:t>Clock on board</a:t>
            </a:r>
          </a:p>
          <a:p>
            <a:r>
              <a:rPr lang="en-US" altLang="ko-KR" dirty="0"/>
              <a:t>LPF Chip</a:t>
            </a:r>
          </a:p>
          <a:p>
            <a:r>
              <a:rPr lang="en-US" altLang="ko-KR" dirty="0"/>
              <a:t>Attenuator with Amplifier</a:t>
            </a:r>
          </a:p>
          <a:p>
            <a:r>
              <a:rPr lang="en-US" altLang="ko-KR" dirty="0"/>
              <a:t>Connector on board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F5F5D-03F5-4CF6-95D1-B6A6C419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4256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AA4B-1C1B-44FE-8C14-2841DB62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Things doing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1BCD3-5B1F-4A58-8BB4-42AC5441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ILA on IOBUF does not work-&gt;let’s debug I, O pin separately</a:t>
            </a:r>
          </a:p>
          <a:p>
            <a:r>
              <a:rPr lang="en-US" altLang="ko-KR" dirty="0"/>
              <a:t>ILA debug -&gt; (* </a:t>
            </a:r>
            <a:r>
              <a:rPr lang="en-US" altLang="ko-KR" dirty="0" err="1"/>
              <a:t>mark_debug</a:t>
            </a:r>
            <a:r>
              <a:rPr lang="en-US" altLang="ko-KR" dirty="0"/>
              <a:t> = “true” * 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2C84F-BA2E-4961-BF0F-CAE2077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834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1FB04-73B3-4CF4-AEB8-95DAC98E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Fix Noise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AC370-548C-489F-841E-671A79ED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0915"/>
            <a:ext cx="12021312" cy="4025635"/>
          </a:xfrm>
        </p:spPr>
        <p:txBody>
          <a:bodyPr>
            <a:normAutofit/>
          </a:bodyPr>
          <a:lstStyle/>
          <a:p>
            <a:r>
              <a:rPr lang="en-US" altLang="ko-KR" dirty="0"/>
              <a:t>Insert attenuator, amplifier</a:t>
            </a:r>
          </a:p>
          <a:p>
            <a:r>
              <a:rPr lang="en-US" altLang="ko-KR" dirty="0" err="1"/>
              <a:t>Anlog</a:t>
            </a:r>
            <a:r>
              <a:rPr lang="en-US" altLang="ko-KR" dirty="0"/>
              <a:t> signal -&gt; high Q</a:t>
            </a:r>
          </a:p>
          <a:p>
            <a:r>
              <a:rPr lang="en-US" altLang="ko-KR" dirty="0"/>
              <a:t>Digital signal -&gt; low Q</a:t>
            </a:r>
          </a:p>
          <a:p>
            <a:r>
              <a:rPr lang="en-US" altLang="ko-KR" dirty="0"/>
              <a:t>Clock length should be more shortened! (long trace -&gt; high L -&gt; high interference)</a:t>
            </a:r>
          </a:p>
          <a:p>
            <a:r>
              <a:rPr lang="en-US" altLang="ko-KR" dirty="0"/>
              <a:t>Digital power, analog ground segmented? -&gt; if not, should be done</a:t>
            </a:r>
          </a:p>
          <a:p>
            <a:r>
              <a:rPr lang="en-US" altLang="ko-KR" dirty="0"/>
              <a:t>Decoupling capacitor should be placed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10A8-D7D9-4E48-BB6F-E5C7B258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2166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B579-5DB8-40E0-B7BC-F928588C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721E0-C118-42B2-9D52-5D3B11B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63DE8-6A00-BA50-C39D-FDB7A4E2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3024"/>
              </p:ext>
            </p:extLst>
          </p:nvPr>
        </p:nvGraphicFramePr>
        <p:xfrm>
          <a:off x="219637" y="1434041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IOUP1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PO[18]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AAD3ED-7061-3CEE-05E7-5C765A6D7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1050"/>
              </p:ext>
            </p:extLst>
          </p:nvPr>
        </p:nvGraphicFramePr>
        <p:xfrm>
          <a:off x="219637" y="4476070"/>
          <a:ext cx="49106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38">
                  <a:extLst>
                    <a:ext uri="{9D8B030D-6E8A-4147-A177-3AD203B41FA5}">
                      <a16:colId xmlns:a16="http://schemas.microsoft.com/office/drawing/2014/main" val="2284201509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468890648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304495286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621733164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2543685996"/>
                    </a:ext>
                  </a:extLst>
                </a:gridCol>
                <a:gridCol w="818438">
                  <a:extLst>
                    <a:ext uri="{9D8B030D-6E8A-4147-A177-3AD203B41FA5}">
                      <a16:colId xmlns:a16="http://schemas.microsoft.com/office/drawing/2014/main" val="543965628"/>
                    </a:ext>
                  </a:extLst>
                </a:gridCol>
              </a:tblGrid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jb_3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jb_2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PO[17]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jb_0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PO[16]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02506"/>
                  </a:ext>
                </a:extLst>
              </a:tr>
              <a:tr h="594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VCC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P1[0]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jb_4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94757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2E1F67-725A-430C-81CE-B9E42939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94873"/>
              </p:ext>
            </p:extLst>
          </p:nvPr>
        </p:nvGraphicFramePr>
        <p:xfrm>
          <a:off x="6470649" y="1403298"/>
          <a:ext cx="2155267" cy="477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PROF1[2]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PROF1[1]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PROF1[0]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jb_5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IO_UPDATE2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PROF2[0]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PROF2[1]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PROF2[2]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31D91A-6550-BDAB-4D9D-2CFBB491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22306"/>
              </p:ext>
            </p:extLst>
          </p:nvPr>
        </p:nvGraphicFramePr>
        <p:xfrm>
          <a:off x="9156097" y="1403298"/>
          <a:ext cx="2155267" cy="469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010">
                  <a:extLst>
                    <a:ext uri="{9D8B030D-6E8A-4147-A177-3AD203B41FA5}">
                      <a16:colId xmlns:a16="http://schemas.microsoft.com/office/drawing/2014/main" val="4255852507"/>
                    </a:ext>
                  </a:extLst>
                </a:gridCol>
                <a:gridCol w="1526257">
                  <a:extLst>
                    <a:ext uri="{9D8B030D-6E8A-4147-A177-3AD203B41FA5}">
                      <a16:colId xmlns:a16="http://schemas.microsoft.com/office/drawing/2014/main" val="2217060606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0537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8434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39719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CSB1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ja_5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7174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CSB2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5826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SCLK2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43952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SDIO2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5465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GND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RESET2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0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1A054-8155-DD02-4A02-CD6F26A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 perfect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293-85BA-DFE1-675D-D71CE4468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186475"/>
            <a:ext cx="12021312" cy="1595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Send IO Update Manually</a:t>
            </a:r>
          </a:p>
          <a:p>
            <a:pPr marL="0" indent="0">
              <a:buNone/>
            </a:pPr>
            <a:r>
              <a:rPr lang="en-US" altLang="ko-KR" dirty="0"/>
              <a:t>Do not use internal IO Update utility!(make CFR2[23] = 0)</a:t>
            </a:r>
          </a:p>
          <a:p>
            <a:pPr marL="0" indent="0">
              <a:buNone/>
            </a:pPr>
            <a:r>
              <a:rPr lang="en-US" altLang="ko-KR" dirty="0"/>
              <a:t>Same with using two D flip-flop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C862F-9AAF-32BB-BB79-2C4E5B3B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B1EA0-F52E-41D1-F531-BFB61FBD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1374705"/>
            <a:ext cx="9944611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E661-9D5B-4878-470E-2728D672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for timing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23419-7A97-FD72-06A5-135C1C52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12021312" cy="5381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Validation of our assumption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A3677-DC04-2101-CDCC-D1AC884A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1D2D6-6D95-7138-FD7B-0827626C2856}"/>
              </a:ext>
            </a:extLst>
          </p:cNvPr>
          <p:cNvSpPr/>
          <p:nvPr/>
        </p:nvSpPr>
        <p:spPr>
          <a:xfrm>
            <a:off x="3492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1GHz CLOCK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57698-2C66-AF7F-48AC-4FE11CB4C2CC}"/>
              </a:ext>
            </a:extLst>
          </p:cNvPr>
          <p:cNvSpPr/>
          <p:nvPr/>
        </p:nvSpPr>
        <p:spPr>
          <a:xfrm>
            <a:off x="18923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control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584BB-E6B5-2695-71ED-E2619AF9B9AA}"/>
              </a:ext>
            </a:extLst>
          </p:cNvPr>
          <p:cNvSpPr/>
          <p:nvPr/>
        </p:nvSpPr>
        <p:spPr>
          <a:xfrm>
            <a:off x="343535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AD9910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F5B11-C603-D530-E979-3932390186DD}"/>
              </a:ext>
            </a:extLst>
          </p:cNvPr>
          <p:cNvSpPr/>
          <p:nvPr/>
        </p:nvSpPr>
        <p:spPr>
          <a:xfrm>
            <a:off x="349250" y="3504738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ARTYS7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6C50B-BFFC-1FC6-0F86-9E7281B2D1EF}"/>
              </a:ext>
            </a:extLst>
          </p:cNvPr>
          <p:cNvSpPr/>
          <p:nvPr/>
        </p:nvSpPr>
        <p:spPr>
          <a:xfrm>
            <a:off x="4978400" y="2012950"/>
            <a:ext cx="1212850" cy="893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spectrum analyzer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25DA6E-7D2C-4021-8EF1-F55360790E1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5621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B87228-D8AE-005F-3DAB-0ACD4527FEF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10515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14A254-4AAC-44AD-E938-B1861E9D5C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48200" y="2459721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4C40F12-0BEC-2B83-70D6-46AA0BD3FCD1}"/>
              </a:ext>
            </a:extLst>
          </p:cNvPr>
          <p:cNvCxnSpPr>
            <a:stCxn id="9" idx="3"/>
            <a:endCxn id="8" idx="2"/>
          </p:cNvCxnSpPr>
          <p:nvPr/>
        </p:nvCxnSpPr>
        <p:spPr>
          <a:xfrm flipV="1">
            <a:off x="1562100" y="2906492"/>
            <a:ext cx="2479675" cy="1045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940020-F1CA-0E99-70A3-F42470D4C7E7}"/>
              </a:ext>
            </a:extLst>
          </p:cNvPr>
          <p:cNvSpPr txBox="1"/>
          <p:nvPr/>
        </p:nvSpPr>
        <p:spPr>
          <a:xfrm>
            <a:off x="4041775" y="3680422"/>
            <a:ext cx="152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profile change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44872-A6D3-1298-DEB0-42E9DBF47C2E}"/>
              </a:ext>
            </a:extLst>
          </p:cNvPr>
          <p:cNvSpPr/>
          <p:nvPr/>
        </p:nvSpPr>
        <p:spPr>
          <a:xfrm>
            <a:off x="6991350" y="1358900"/>
            <a:ext cx="4171950" cy="3039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BCA6DA7-D5FB-B0CD-DC3E-DBD28BFFC446}"/>
              </a:ext>
            </a:extLst>
          </p:cNvPr>
          <p:cNvSpPr/>
          <p:nvPr/>
        </p:nvSpPr>
        <p:spPr>
          <a:xfrm>
            <a:off x="6191250" y="1356360"/>
            <a:ext cx="793750" cy="3053080"/>
          </a:xfrm>
          <a:custGeom>
            <a:avLst/>
            <a:gdLst>
              <a:gd name="connsiteX0" fmla="*/ 0 w 787400"/>
              <a:gd name="connsiteY0" fmla="*/ 650240 h 3053080"/>
              <a:gd name="connsiteX1" fmla="*/ 0 w 787400"/>
              <a:gd name="connsiteY1" fmla="*/ 1539240 h 3053080"/>
              <a:gd name="connsiteX2" fmla="*/ 787400 w 787400"/>
              <a:gd name="connsiteY2" fmla="*/ 3053080 h 3053080"/>
              <a:gd name="connsiteX3" fmla="*/ 787400 w 787400"/>
              <a:gd name="connsiteY3" fmla="*/ 0 h 3053080"/>
              <a:gd name="connsiteX4" fmla="*/ 0 w 787400"/>
              <a:gd name="connsiteY4" fmla="*/ 650240 h 305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400" h="3053080">
                <a:moveTo>
                  <a:pt x="0" y="650240"/>
                </a:moveTo>
                <a:lnTo>
                  <a:pt x="0" y="1539240"/>
                </a:lnTo>
                <a:lnTo>
                  <a:pt x="787400" y="3053080"/>
                </a:lnTo>
                <a:lnTo>
                  <a:pt x="787400" y="0"/>
                </a:lnTo>
                <a:lnTo>
                  <a:pt x="0" y="65024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EA6F4E-098D-6250-55B0-568B5EBDC1B3}"/>
              </a:ext>
            </a:extLst>
          </p:cNvPr>
          <p:cNvCxnSpPr/>
          <p:nvPr/>
        </p:nvCxnSpPr>
        <p:spPr>
          <a:xfrm flipV="1">
            <a:off x="76327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720E13-B422-621F-8541-3EDB990ACC4A}"/>
              </a:ext>
            </a:extLst>
          </p:cNvPr>
          <p:cNvCxnSpPr/>
          <p:nvPr/>
        </p:nvCxnSpPr>
        <p:spPr>
          <a:xfrm flipV="1">
            <a:off x="85344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8068F3-DD60-D6CC-9B83-85C5539EFE4E}"/>
              </a:ext>
            </a:extLst>
          </p:cNvPr>
          <p:cNvCxnSpPr/>
          <p:nvPr/>
        </p:nvCxnSpPr>
        <p:spPr>
          <a:xfrm flipV="1">
            <a:off x="1012190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437295-87D4-869B-46A1-0E0F8284CC79}"/>
              </a:ext>
            </a:extLst>
          </p:cNvPr>
          <p:cNvCxnSpPr/>
          <p:nvPr/>
        </p:nvCxnSpPr>
        <p:spPr>
          <a:xfrm flipV="1">
            <a:off x="9264650" y="2012950"/>
            <a:ext cx="0" cy="238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81521E-9A9C-5C50-DEDD-16BE15965BB1}"/>
              </a:ext>
            </a:extLst>
          </p:cNvPr>
          <p:cNvSpPr txBox="1"/>
          <p:nvPr/>
        </p:nvSpPr>
        <p:spPr>
          <a:xfrm>
            <a:off x="73648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966874-D46C-2DAC-CD8F-16DFFC2857D0}"/>
              </a:ext>
            </a:extLst>
          </p:cNvPr>
          <p:cNvSpPr txBox="1"/>
          <p:nvPr/>
        </p:nvSpPr>
        <p:spPr>
          <a:xfrm>
            <a:off x="82665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7C976-9832-9B7E-FA39-31927061B054}"/>
              </a:ext>
            </a:extLst>
          </p:cNvPr>
          <p:cNvSpPr txBox="1"/>
          <p:nvPr/>
        </p:nvSpPr>
        <p:spPr>
          <a:xfrm>
            <a:off x="899678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CB6B0-7A44-8444-2680-D2C4DC45EE73}"/>
              </a:ext>
            </a:extLst>
          </p:cNvPr>
          <p:cNvSpPr txBox="1"/>
          <p:nvPr/>
        </p:nvSpPr>
        <p:spPr>
          <a:xfrm>
            <a:off x="9854038" y="46659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57AF7B-9A69-B5B8-6028-42B26D739811}"/>
              </a:ext>
            </a:extLst>
          </p:cNvPr>
          <p:cNvSpPr txBox="1"/>
          <p:nvPr/>
        </p:nvSpPr>
        <p:spPr>
          <a:xfrm>
            <a:off x="6460913" y="4665944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9956F-4CE5-C1D1-4B65-FDEE01632551}"/>
              </a:ext>
            </a:extLst>
          </p:cNvPr>
          <p:cNvSpPr txBox="1"/>
          <p:nvPr/>
        </p:nvSpPr>
        <p:spPr>
          <a:xfrm>
            <a:off x="74465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D7AE3-D611-3E29-C4FC-C18EBD5F3511}"/>
              </a:ext>
            </a:extLst>
          </p:cNvPr>
          <p:cNvSpPr txBox="1"/>
          <p:nvPr/>
        </p:nvSpPr>
        <p:spPr>
          <a:xfrm>
            <a:off x="83482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DDEF0-A70F-C0AC-AF21-827C8DE634D5}"/>
              </a:ext>
            </a:extLst>
          </p:cNvPr>
          <p:cNvSpPr txBox="1"/>
          <p:nvPr/>
        </p:nvSpPr>
        <p:spPr>
          <a:xfrm>
            <a:off x="907854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911C2B-D5D7-C367-F7E5-CA4667008043}"/>
              </a:ext>
            </a:extLst>
          </p:cNvPr>
          <p:cNvSpPr txBox="1"/>
          <p:nvPr/>
        </p:nvSpPr>
        <p:spPr>
          <a:xfrm>
            <a:off x="9935791" y="44234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f4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9204E-2AEF-1A67-522E-896383635FBB}"/>
              </a:ext>
            </a:extLst>
          </p:cNvPr>
          <p:cNvSpPr txBox="1"/>
          <p:nvPr/>
        </p:nvSpPr>
        <p:spPr>
          <a:xfrm>
            <a:off x="6293849" y="4423469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frequency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8F32-8363-30A1-6B3A-09BF8BAF60A6}"/>
              </a:ext>
            </a:extLst>
          </p:cNvPr>
          <p:cNvSpPr txBox="1"/>
          <p:nvPr/>
        </p:nvSpPr>
        <p:spPr>
          <a:xfrm>
            <a:off x="1843161" y="1341857"/>
            <a:ext cx="13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adjust delay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429846-BE81-645D-8148-0B0D9969BB34}"/>
              </a:ext>
            </a:extLst>
          </p:cNvPr>
          <p:cNvCxnSpPr>
            <a:cxnSpLocks/>
            <a:stCxn id="44" idx="2"/>
            <a:endCxn id="7" idx="0"/>
          </p:cNvCxnSpPr>
          <p:nvPr/>
        </p:nvCxnSpPr>
        <p:spPr>
          <a:xfrm>
            <a:off x="2498725" y="1711189"/>
            <a:ext cx="0" cy="30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0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EA911-67DB-0744-6E19-0CAB1068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Control Circuit for Experiment(1)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34F5D-9AF4-7C5C-4A7E-0CCA4776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2023. 2. 1.</a:t>
            </a:r>
            <a:endParaRPr kumimoji="1" lang="ko-Kore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EBA14A6-0238-7B00-0F33-C173E5BB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254953"/>
            <a:ext cx="5499430" cy="207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B960C4-B9DA-7281-1011-1E09B9EB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73" y="1626669"/>
            <a:ext cx="5979760" cy="446723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C0615F-78A0-2E29-446C-4872188B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638799"/>
            <a:ext cx="6777469" cy="9381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Is it possible to make without PCB?</a:t>
            </a:r>
          </a:p>
          <a:p>
            <a:pPr marL="0" indent="0">
              <a:buNone/>
            </a:pPr>
            <a:r>
              <a:rPr lang="en-US" altLang="ko-KR" dirty="0"/>
              <a:t>Is inductance of jumper acceptable?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888825-9C2E-6E0A-3B2F-821805C3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85" y="3429000"/>
            <a:ext cx="3736269" cy="20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8654</TotalTime>
  <Words>8049</Words>
  <Application>Microsoft Office PowerPoint</Application>
  <PresentationFormat>와이드스크린</PresentationFormat>
  <Paragraphs>1693</Paragraphs>
  <Slides>68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Monaco</vt:lpstr>
      <vt:lpstr>Arial</vt:lpstr>
      <vt:lpstr>Calibri</vt:lpstr>
      <vt:lpstr>Calibri Light</vt:lpstr>
      <vt:lpstr>Cambria Math</vt:lpstr>
      <vt:lpstr>Tahoma</vt:lpstr>
      <vt:lpstr>Verdana</vt:lpstr>
      <vt:lpstr>Office 테마</vt:lpstr>
      <vt:lpstr>DDS Debugging</vt:lpstr>
      <vt:lpstr>Glitch Problem</vt:lpstr>
      <vt:lpstr>Possible Causes</vt:lpstr>
      <vt:lpstr>Metastable</vt:lpstr>
      <vt:lpstr>Metastable</vt:lpstr>
      <vt:lpstr>Final Cause</vt:lpstr>
      <vt:lpstr>Non perfect solution</vt:lpstr>
      <vt:lpstr>Experiment for timing</vt:lpstr>
      <vt:lpstr>Delay Control Circuit for Experiment(1)</vt:lpstr>
      <vt:lpstr>Delay Control Circuit for Experiment(2)</vt:lpstr>
      <vt:lpstr>Delay Control Circuit for Experiment(3)</vt:lpstr>
      <vt:lpstr>Solution1</vt:lpstr>
      <vt:lpstr>Solution2</vt:lpstr>
      <vt:lpstr>Solution3</vt:lpstr>
      <vt:lpstr>Solution4</vt:lpstr>
      <vt:lpstr>Solution5</vt:lpstr>
      <vt:lpstr>More improvement</vt:lpstr>
      <vt:lpstr>Clock delay chip</vt:lpstr>
      <vt:lpstr>Clock delay chip</vt:lpstr>
      <vt:lpstr>Clock delay chip</vt:lpstr>
      <vt:lpstr>Voltage range</vt:lpstr>
      <vt:lpstr>MC100EP195</vt:lpstr>
      <vt:lpstr>NB6L295</vt:lpstr>
      <vt:lpstr>Circuit(1)</vt:lpstr>
      <vt:lpstr>Wilkinson divider -&gt; RF SPDT switch</vt:lpstr>
      <vt:lpstr>Circuit(2)</vt:lpstr>
      <vt:lpstr>Circuit(3)</vt:lpstr>
      <vt:lpstr>RF SPDT switch</vt:lpstr>
      <vt:lpstr>Program</vt:lpstr>
      <vt:lpstr>PowerPoint 프레젠테이션</vt:lpstr>
      <vt:lpstr>Regulator</vt:lpstr>
      <vt:lpstr>PowerPoint 프레젠테이션</vt:lpstr>
      <vt:lpstr>PowerPoint 프레젠테이션</vt:lpstr>
      <vt:lpstr>Synchronization of AD9910</vt:lpstr>
      <vt:lpstr>Urukul Board</vt:lpstr>
      <vt:lpstr>AD9910 Block diagram</vt:lpstr>
      <vt:lpstr>I/O update &amp; SYNC_CLK timing</vt:lpstr>
      <vt:lpstr>Synchronization of AD9910</vt:lpstr>
      <vt:lpstr>SYNC Validation</vt:lpstr>
      <vt:lpstr>Synchronizing</vt:lpstr>
      <vt:lpstr>tune_sync_delay function</vt:lpstr>
      <vt:lpstr>I/O_UPDATE delay</vt:lpstr>
      <vt:lpstr>I/O_UPDATE delay</vt:lpstr>
      <vt:lpstr>tune_io_update_delay function</vt:lpstr>
      <vt:lpstr>measure_io_update_alignment function</vt:lpstr>
      <vt:lpstr>Urukul:AD9910 Parameter Control(1)</vt:lpstr>
      <vt:lpstr>Urukul:AD9910 Parameter Control(2)</vt:lpstr>
      <vt:lpstr>Urukul:AD9910 Parameter Control(2)</vt:lpstr>
      <vt:lpstr>Urukul:AD9910 Parameter Control(2)</vt:lpstr>
      <vt:lpstr>Urukul:AD9910 RAM Mode(1)</vt:lpstr>
      <vt:lpstr>Urukul:AD9910 RAM Mode(2)</vt:lpstr>
      <vt:lpstr>Urukul:AD9910 Synchronization Code(1)</vt:lpstr>
      <vt:lpstr>Urukul:AD9910 Synchronization Code(1)</vt:lpstr>
      <vt:lpstr>Urukul:AD9910 Synchronization Code(2)</vt:lpstr>
      <vt:lpstr>Urukul:AD9910 Synchronization Code(3)</vt:lpstr>
      <vt:lpstr>Urukul DeviceDB(1)</vt:lpstr>
      <vt:lpstr>Urukul DeviceDB(2)</vt:lpstr>
      <vt:lpstr>DeviceDB(3)</vt:lpstr>
      <vt:lpstr>DeviceDB(3)</vt:lpstr>
      <vt:lpstr>AD9912 constructor</vt:lpstr>
      <vt:lpstr>Urukul:AD9912 Parameter Control(1)</vt:lpstr>
      <vt:lpstr>Urukul:AD9912 Parameter Control(2)</vt:lpstr>
      <vt:lpstr>Urukul:AD9912 Parameter Control(2)</vt:lpstr>
      <vt:lpstr>Urukul Output Channel Circuit</vt:lpstr>
      <vt:lpstr>Things to be considered</vt:lpstr>
      <vt:lpstr>Things doing</vt:lpstr>
      <vt:lpstr>To Fix Noise Problem</vt:lpstr>
      <vt:lpstr>Pin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895</cp:revision>
  <dcterms:created xsi:type="dcterms:W3CDTF">2020-03-24T05:37:31Z</dcterms:created>
  <dcterms:modified xsi:type="dcterms:W3CDTF">2023-01-15T13:37:10Z</dcterms:modified>
</cp:coreProperties>
</file>